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7" r:id="rId11"/>
    <p:sldId id="268" r:id="rId12"/>
    <p:sldId id="269" r:id="rId13"/>
    <p:sldId id="266" r:id="rId14"/>
    <p:sldId id="264" r:id="rId15"/>
    <p:sldId id="26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9D6F3D-4CA9-4999-B748-15B034C78C20}" type="doc">
      <dgm:prSet loTypeId="urn:microsoft.com/office/officeart/2005/8/layout/vList3#1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398BE0F6-29A0-4585-BD0C-21B48284D243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algn="l" rtl="0"/>
          <a:r>
            <a:rPr lang="uk-UA" sz="24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це рада педагогів, які дійсно радяться, а не </a:t>
          </a:r>
          <a:r>
            <a:rPr lang="uk-UA" sz="2400" b="1" cap="none" spc="0" dirty="0" err="1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„засідають</a:t>
          </a:r>
          <a:r>
            <a:rPr lang="uk-UA" sz="24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”, така рада повинна приносити професійне задоволення, бажання здійснити  окреслене, впевненість, а не навпаки.</a:t>
          </a:r>
          <a:endParaRPr lang="ru-RU" sz="2400" b="1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1DF62EC4-331B-4619-BCF0-949141763192}" type="parTrans" cxnId="{65EE8D57-5594-4130-B6C8-E4E0B2365CCB}">
      <dgm:prSet/>
      <dgm:spPr/>
      <dgm:t>
        <a:bodyPr/>
        <a:lstStyle/>
        <a:p>
          <a:endParaRPr lang="ru-RU"/>
        </a:p>
      </dgm:t>
    </dgm:pt>
    <dgm:pt modelId="{FECE1CDB-2815-491F-A6DE-8CE05135E71A}" type="sibTrans" cxnId="{65EE8D57-5594-4130-B6C8-E4E0B2365CCB}">
      <dgm:prSet/>
      <dgm:spPr/>
      <dgm:t>
        <a:bodyPr/>
        <a:lstStyle/>
        <a:p>
          <a:endParaRPr lang="ru-RU"/>
        </a:p>
      </dgm:t>
    </dgm:pt>
    <dgm:pt modelId="{2671E003-BEFB-4158-B7E8-DDDB1CAC019F}" type="pres">
      <dgm:prSet presAssocID="{EB9D6F3D-4CA9-4999-B748-15B034C78C2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09CF9B-0D1B-4DF2-864E-2F4E85816207}" type="pres">
      <dgm:prSet presAssocID="{398BE0F6-29A0-4585-BD0C-21B48284D243}" presName="composite" presStyleCnt="0"/>
      <dgm:spPr/>
    </dgm:pt>
    <dgm:pt modelId="{5C30F7D6-269A-4099-8359-457997D11BCB}" type="pres">
      <dgm:prSet presAssocID="{398BE0F6-29A0-4585-BD0C-21B48284D243}" presName="imgShp" presStyleLbl="fgImgPlace1" presStyleIdx="0" presStyleCnt="1" custScaleX="107817" custScaleY="109658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4604DE6-5DAB-47CA-825D-33A87C74BF99}" type="pres">
      <dgm:prSet presAssocID="{398BE0F6-29A0-4585-BD0C-21B48284D243}" presName="txShp" presStyleLbl="node1" presStyleIdx="0" presStyleCnt="1" custScaleX="111984" custScaleY="1499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29A23F-5FF9-4004-AC07-0C89627057EC}" type="presOf" srcId="{EB9D6F3D-4CA9-4999-B748-15B034C78C20}" destId="{2671E003-BEFB-4158-B7E8-DDDB1CAC019F}" srcOrd="0" destOrd="0" presId="urn:microsoft.com/office/officeart/2005/8/layout/vList3#1"/>
    <dgm:cxn modelId="{65EE8D57-5594-4130-B6C8-E4E0B2365CCB}" srcId="{EB9D6F3D-4CA9-4999-B748-15B034C78C20}" destId="{398BE0F6-29A0-4585-BD0C-21B48284D243}" srcOrd="0" destOrd="0" parTransId="{1DF62EC4-331B-4619-BCF0-949141763192}" sibTransId="{FECE1CDB-2815-491F-A6DE-8CE05135E71A}"/>
    <dgm:cxn modelId="{80170FAB-56F2-4E4D-B3E4-5C41BB6C7B98}" type="presOf" srcId="{398BE0F6-29A0-4585-BD0C-21B48284D243}" destId="{84604DE6-5DAB-47CA-825D-33A87C74BF99}" srcOrd="0" destOrd="0" presId="urn:microsoft.com/office/officeart/2005/8/layout/vList3#1"/>
    <dgm:cxn modelId="{FA1B4875-9C4C-4A79-B336-3B1801E7D35E}" type="presParOf" srcId="{2671E003-BEFB-4158-B7E8-DDDB1CAC019F}" destId="{6509CF9B-0D1B-4DF2-864E-2F4E85816207}" srcOrd="0" destOrd="0" presId="urn:microsoft.com/office/officeart/2005/8/layout/vList3#1"/>
    <dgm:cxn modelId="{87540A0E-E031-46F8-97AA-5457AF10D3F6}" type="presParOf" srcId="{6509CF9B-0D1B-4DF2-864E-2F4E85816207}" destId="{5C30F7D6-269A-4099-8359-457997D11BCB}" srcOrd="0" destOrd="0" presId="urn:microsoft.com/office/officeart/2005/8/layout/vList3#1"/>
    <dgm:cxn modelId="{064C0B69-FCF5-4C59-BB6F-D043A090CF7A}" type="presParOf" srcId="{6509CF9B-0D1B-4DF2-864E-2F4E85816207}" destId="{84604DE6-5DAB-47CA-825D-33A87C74BF99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A8A218-D131-48A1-B72A-5DD0091108CB}" type="doc">
      <dgm:prSet loTypeId="urn:microsoft.com/office/officeart/2008/layout/AscendingPictureAccentProcess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335AC3-1172-4CAC-B035-AC0A2031E70C}">
      <dgm:prSet/>
      <dgm:spPr>
        <a:gradFill flip="none" rotWithShape="0">
          <a:gsLst>
            <a:gs pos="0">
              <a:schemeClr val="bg2">
                <a:lumMod val="20000"/>
                <a:lumOff val="80000"/>
                <a:shade val="30000"/>
                <a:satMod val="115000"/>
              </a:schemeClr>
            </a:gs>
            <a:gs pos="50000">
              <a:schemeClr val="bg2">
                <a:lumMod val="20000"/>
                <a:lumOff val="80000"/>
                <a:shade val="67500"/>
                <a:satMod val="115000"/>
              </a:schemeClr>
            </a:gs>
            <a:gs pos="100000">
              <a:schemeClr val="bg2">
                <a:lumMod val="20000"/>
                <a:lumOff val="80000"/>
                <a:shade val="100000"/>
                <a:satMod val="115000"/>
              </a:schemeClr>
            </a:gs>
          </a:gsLst>
          <a:lin ang="8100000" scaled="1"/>
          <a:tileRect/>
        </a:gradFill>
      </dgm:spPr>
      <dgm:t>
        <a:bodyPr/>
        <a:lstStyle/>
        <a:p>
          <a:pPr algn="just" rtl="0"/>
          <a:r>
            <a:rPr lang="uk-UA" dirty="0" smtClean="0">
              <a:solidFill>
                <a:schemeClr val="bg1"/>
              </a:solidFill>
            </a:rPr>
            <a:t>об'єднати зусилля колективу ДНЗ для підвищення рівня виховно-освітнього процесу, використання в практиці досягнень педагогічної науки і передового досвіду.</a:t>
          </a:r>
          <a:endParaRPr lang="ru-RU" dirty="0">
            <a:solidFill>
              <a:schemeClr val="bg1"/>
            </a:solidFill>
          </a:endParaRPr>
        </a:p>
      </dgm:t>
    </dgm:pt>
    <dgm:pt modelId="{C27A77AC-1CE8-4165-A551-A75421AFC18F}" type="parTrans" cxnId="{D3F54FDE-6BFB-4F3E-9241-84BC1D471FCC}">
      <dgm:prSet/>
      <dgm:spPr/>
      <dgm:t>
        <a:bodyPr/>
        <a:lstStyle/>
        <a:p>
          <a:endParaRPr lang="ru-RU"/>
        </a:p>
      </dgm:t>
    </dgm:pt>
    <dgm:pt modelId="{0BA87024-9464-45CB-8BB7-22AC2F99FBA3}" type="sibTrans" cxnId="{D3F54FDE-6BFB-4F3E-9241-84BC1D471FCC}">
      <dgm:prSet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0AEBB92-1735-47B9-9B67-3DBA462E4953}" type="pres">
      <dgm:prSet presAssocID="{55A8A218-D131-48A1-B72A-5DD0091108C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160BE36-5A6F-48C8-82F1-B80D97334695}" type="pres">
      <dgm:prSet presAssocID="{63335AC3-1172-4CAC-B035-AC0A2031E70C}" presName="parTx1" presStyleLbl="node1" presStyleIdx="0" presStyleCnt="1" custScaleX="102380" custScaleY="253635"/>
      <dgm:spPr/>
      <dgm:t>
        <a:bodyPr/>
        <a:lstStyle/>
        <a:p>
          <a:endParaRPr lang="ru-RU"/>
        </a:p>
      </dgm:t>
    </dgm:pt>
    <dgm:pt modelId="{A5683BB2-369B-4FA1-A822-0CE6D1A741C9}" type="pres">
      <dgm:prSet presAssocID="{0BA87024-9464-45CB-8BB7-22AC2F99FBA3}" presName="picture1" presStyleCnt="0"/>
      <dgm:spPr/>
    </dgm:pt>
    <dgm:pt modelId="{0BCA0DB9-D283-4372-8357-35294598F447}" type="pres">
      <dgm:prSet presAssocID="{0BA87024-9464-45CB-8BB7-22AC2F99FBA3}" presName="imageRepeatNode" presStyleLbl="fgImgPlace1" presStyleIdx="0" presStyleCnt="1" custScaleX="108385" custScaleY="105359"/>
      <dgm:spPr/>
      <dgm:t>
        <a:bodyPr/>
        <a:lstStyle/>
        <a:p>
          <a:endParaRPr lang="ru-RU"/>
        </a:p>
      </dgm:t>
    </dgm:pt>
  </dgm:ptLst>
  <dgm:cxnLst>
    <dgm:cxn modelId="{D3F54FDE-6BFB-4F3E-9241-84BC1D471FCC}" srcId="{55A8A218-D131-48A1-B72A-5DD0091108CB}" destId="{63335AC3-1172-4CAC-B035-AC0A2031E70C}" srcOrd="0" destOrd="0" parTransId="{C27A77AC-1CE8-4165-A551-A75421AFC18F}" sibTransId="{0BA87024-9464-45CB-8BB7-22AC2F99FBA3}"/>
    <dgm:cxn modelId="{7FDD4E7B-B765-416E-A133-4DF8AE9791CC}" type="presOf" srcId="{55A8A218-D131-48A1-B72A-5DD0091108CB}" destId="{B0AEBB92-1735-47B9-9B67-3DBA462E4953}" srcOrd="0" destOrd="0" presId="urn:microsoft.com/office/officeart/2008/layout/AscendingPictureAccentProcess"/>
    <dgm:cxn modelId="{0CC4D6C9-F01E-4B07-BE85-61A6A4734D6C}" type="presOf" srcId="{0BA87024-9464-45CB-8BB7-22AC2F99FBA3}" destId="{0BCA0DB9-D283-4372-8357-35294598F447}" srcOrd="0" destOrd="0" presId="urn:microsoft.com/office/officeart/2008/layout/AscendingPictureAccentProcess"/>
    <dgm:cxn modelId="{60FB3674-26E5-4565-B3A6-5A29EFCD0E52}" type="presOf" srcId="{63335AC3-1172-4CAC-B035-AC0A2031E70C}" destId="{4160BE36-5A6F-48C8-82F1-B80D97334695}" srcOrd="0" destOrd="0" presId="urn:microsoft.com/office/officeart/2008/layout/AscendingPictureAccentProcess"/>
    <dgm:cxn modelId="{784B5D8F-B7A0-4C78-8F5F-881D054EACE2}" type="presParOf" srcId="{B0AEBB92-1735-47B9-9B67-3DBA462E4953}" destId="{4160BE36-5A6F-48C8-82F1-B80D97334695}" srcOrd="0" destOrd="0" presId="urn:microsoft.com/office/officeart/2008/layout/AscendingPictureAccentProcess"/>
    <dgm:cxn modelId="{B80A5BA0-B673-4686-BB9A-9C9F23329EB4}" type="presParOf" srcId="{B0AEBB92-1735-47B9-9B67-3DBA462E4953}" destId="{A5683BB2-369B-4FA1-A822-0CE6D1A741C9}" srcOrd="1" destOrd="0" presId="urn:microsoft.com/office/officeart/2008/layout/AscendingPictureAccentProcess"/>
    <dgm:cxn modelId="{278BF045-F96B-41D6-BAF5-EF2521E7ACDB}" type="presParOf" srcId="{A5683BB2-369B-4FA1-A822-0CE6D1A741C9}" destId="{0BCA0DB9-D283-4372-8357-35294598F447}" srcOrd="0" destOrd="0" presId="urn:microsoft.com/office/officeart/2008/layout/AscendingPictureAccentProcess"/>
  </dgm:cxnLst>
  <dgm:bg/>
  <dgm:whole>
    <a:effectLst>
      <a:reflection blurRad="6350" stA="52000" endA="300" endPos="35000" dir="5400000" sy="-100000" algn="bl" rotWithShape="0"/>
    </a:effectLst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3D7999-766F-48E4-BE00-6741D7CF72E7}" type="doc">
      <dgm:prSet loTypeId="urn:microsoft.com/office/officeart/2005/8/layout/venn1" loCatId="relationship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470313C-5DD2-4937-B946-421AFB8D79F9}">
      <dgm:prSet custT="1"/>
      <dgm:spPr/>
      <dgm:t>
        <a:bodyPr/>
        <a:lstStyle/>
        <a:p>
          <a:pPr rtl="0"/>
          <a:r>
            <a:rPr lang="uk-UA" sz="1800" dirty="0" smtClean="0">
              <a:solidFill>
                <a:schemeClr val="bg1"/>
              </a:solidFill>
            </a:rPr>
            <a:t>традиційна </a:t>
          </a:r>
          <a:r>
            <a:rPr lang="uk-UA" sz="1800" smtClean="0">
              <a:solidFill>
                <a:schemeClr val="bg1"/>
              </a:solidFill>
            </a:rPr>
            <a:t>педагогічна рада</a:t>
          </a:r>
          <a:endParaRPr lang="ru-RU" sz="1800" dirty="0">
            <a:solidFill>
              <a:schemeClr val="bg1"/>
            </a:solidFill>
          </a:endParaRPr>
        </a:p>
      </dgm:t>
    </dgm:pt>
    <dgm:pt modelId="{EB60725E-8279-4F0D-BBAB-156377D96C57}" type="parTrans" cxnId="{796A8D2D-C9A4-4899-83F9-9F47B5D4A8DA}">
      <dgm:prSet/>
      <dgm:spPr/>
      <dgm:t>
        <a:bodyPr/>
        <a:lstStyle/>
        <a:p>
          <a:endParaRPr lang="ru-RU"/>
        </a:p>
      </dgm:t>
    </dgm:pt>
    <dgm:pt modelId="{40364FF3-3E95-42DC-81E0-4C1626455408}" type="sibTrans" cxnId="{796A8D2D-C9A4-4899-83F9-9F47B5D4A8DA}">
      <dgm:prSet/>
      <dgm:spPr/>
      <dgm:t>
        <a:bodyPr/>
        <a:lstStyle/>
        <a:p>
          <a:endParaRPr lang="ru-RU"/>
        </a:p>
      </dgm:t>
    </dgm:pt>
    <dgm:pt modelId="{8267E45A-8BC9-4110-85DC-00637925992A}">
      <dgm:prSet custT="1"/>
      <dgm:spPr/>
      <dgm:t>
        <a:bodyPr/>
        <a:lstStyle/>
        <a:p>
          <a:pPr rtl="0"/>
          <a:r>
            <a:rPr lang="uk-UA" sz="1600" dirty="0" smtClean="0">
              <a:solidFill>
                <a:schemeClr val="bg1"/>
              </a:solidFill>
            </a:rPr>
            <a:t>педагогічна рада з використанням активних та інтерактивних методів роботи з педагогічними кадрами (під час обговорення певного питання)</a:t>
          </a:r>
          <a:endParaRPr lang="ru-RU" sz="1600" dirty="0">
            <a:solidFill>
              <a:schemeClr val="bg1"/>
            </a:solidFill>
          </a:endParaRPr>
        </a:p>
      </dgm:t>
    </dgm:pt>
    <dgm:pt modelId="{77B532AB-F81D-4AB0-BBCD-ACD45E45C804}" type="parTrans" cxnId="{521D6E25-E9FC-481E-9EA7-00E962D8A4E3}">
      <dgm:prSet/>
      <dgm:spPr/>
      <dgm:t>
        <a:bodyPr/>
        <a:lstStyle/>
        <a:p>
          <a:endParaRPr lang="ru-RU"/>
        </a:p>
      </dgm:t>
    </dgm:pt>
    <dgm:pt modelId="{3742C08F-316A-400C-89CB-0163DC7F640B}" type="sibTrans" cxnId="{521D6E25-E9FC-481E-9EA7-00E962D8A4E3}">
      <dgm:prSet/>
      <dgm:spPr/>
      <dgm:t>
        <a:bodyPr/>
        <a:lstStyle/>
        <a:p>
          <a:endParaRPr lang="ru-RU"/>
        </a:p>
      </dgm:t>
    </dgm:pt>
    <dgm:pt modelId="{65515A8A-FC08-4D59-B503-50D16956B5D8}">
      <dgm:prSet custT="1"/>
      <dgm:spPr/>
      <dgm:t>
        <a:bodyPr/>
        <a:lstStyle/>
        <a:p>
          <a:pPr rtl="0"/>
          <a:r>
            <a:rPr lang="uk-UA" sz="1800" dirty="0" smtClean="0">
              <a:solidFill>
                <a:schemeClr val="bg1"/>
              </a:solidFill>
            </a:rPr>
            <a:t>нетрадиційна педагогічна рада у формі ділової гри, «круглого столу»</a:t>
          </a:r>
          <a:endParaRPr lang="ru-RU" sz="1800" dirty="0">
            <a:solidFill>
              <a:schemeClr val="bg1"/>
            </a:solidFill>
          </a:endParaRPr>
        </a:p>
      </dgm:t>
    </dgm:pt>
    <dgm:pt modelId="{45AF430B-6187-44BE-AEA3-0269C39C987B}" type="parTrans" cxnId="{42F66CBC-8BE5-4443-A85B-2934CA5B0460}">
      <dgm:prSet/>
      <dgm:spPr/>
      <dgm:t>
        <a:bodyPr/>
        <a:lstStyle/>
        <a:p>
          <a:endParaRPr lang="ru-RU"/>
        </a:p>
      </dgm:t>
    </dgm:pt>
    <dgm:pt modelId="{A1A6C068-364B-4E89-9ACD-16F8378C7A08}" type="sibTrans" cxnId="{42F66CBC-8BE5-4443-A85B-2934CA5B0460}">
      <dgm:prSet/>
      <dgm:spPr/>
      <dgm:t>
        <a:bodyPr/>
        <a:lstStyle/>
        <a:p>
          <a:endParaRPr lang="ru-RU"/>
        </a:p>
      </dgm:t>
    </dgm:pt>
    <dgm:pt modelId="{4723DF6B-B82C-4710-94CE-084EBFB64109}" type="pres">
      <dgm:prSet presAssocID="{873D7999-766F-48E4-BE00-6741D7CF72E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221DBC-B664-4F7F-B015-3495091CC1D3}" type="pres">
      <dgm:prSet presAssocID="{1470313C-5DD2-4937-B946-421AFB8D79F9}" presName="circ1" presStyleLbl="vennNode1" presStyleIdx="0" presStyleCnt="3"/>
      <dgm:spPr/>
      <dgm:t>
        <a:bodyPr/>
        <a:lstStyle/>
        <a:p>
          <a:endParaRPr lang="ru-RU"/>
        </a:p>
      </dgm:t>
    </dgm:pt>
    <dgm:pt modelId="{6A45E2FC-B6AA-48F2-A27D-C87C96CB00CC}" type="pres">
      <dgm:prSet presAssocID="{1470313C-5DD2-4937-B946-421AFB8D79F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8AC169-9FF0-4ADF-92A0-A41FAFE384D8}" type="pres">
      <dgm:prSet presAssocID="{8267E45A-8BC9-4110-85DC-00637925992A}" presName="circ2" presStyleLbl="vennNode1" presStyleIdx="1" presStyleCnt="3"/>
      <dgm:spPr/>
      <dgm:t>
        <a:bodyPr/>
        <a:lstStyle/>
        <a:p>
          <a:endParaRPr lang="ru-RU"/>
        </a:p>
      </dgm:t>
    </dgm:pt>
    <dgm:pt modelId="{284AFC75-B5AD-4051-816B-C457C9105D7D}" type="pres">
      <dgm:prSet presAssocID="{8267E45A-8BC9-4110-85DC-00637925992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9EB719-F0F2-4946-9321-4E169833B4D9}" type="pres">
      <dgm:prSet presAssocID="{65515A8A-FC08-4D59-B503-50D16956B5D8}" presName="circ3" presStyleLbl="vennNode1" presStyleIdx="2" presStyleCnt="3" custLinFactNeighborX="2002" custLinFactNeighborY="110"/>
      <dgm:spPr/>
      <dgm:t>
        <a:bodyPr/>
        <a:lstStyle/>
        <a:p>
          <a:endParaRPr lang="ru-RU"/>
        </a:p>
      </dgm:t>
    </dgm:pt>
    <dgm:pt modelId="{98448989-D90D-4D75-8FDF-A0D64410A08C}" type="pres">
      <dgm:prSet presAssocID="{65515A8A-FC08-4D59-B503-50D16956B5D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973B91-3945-4057-912E-A7393C78D1F2}" type="presOf" srcId="{8267E45A-8BC9-4110-85DC-00637925992A}" destId="{398AC169-9FF0-4ADF-92A0-A41FAFE384D8}" srcOrd="0" destOrd="0" presId="urn:microsoft.com/office/officeart/2005/8/layout/venn1"/>
    <dgm:cxn modelId="{CDEF3695-DDCC-49AF-91BD-D99C37038593}" type="presOf" srcId="{873D7999-766F-48E4-BE00-6741D7CF72E7}" destId="{4723DF6B-B82C-4710-94CE-084EBFB64109}" srcOrd="0" destOrd="0" presId="urn:microsoft.com/office/officeart/2005/8/layout/venn1"/>
    <dgm:cxn modelId="{521D6E25-E9FC-481E-9EA7-00E962D8A4E3}" srcId="{873D7999-766F-48E4-BE00-6741D7CF72E7}" destId="{8267E45A-8BC9-4110-85DC-00637925992A}" srcOrd="1" destOrd="0" parTransId="{77B532AB-F81D-4AB0-BBCD-ACD45E45C804}" sibTransId="{3742C08F-316A-400C-89CB-0163DC7F640B}"/>
    <dgm:cxn modelId="{74EC08BE-8C0A-42BA-9C24-786D7B94DEAE}" type="presOf" srcId="{65515A8A-FC08-4D59-B503-50D16956B5D8}" destId="{8F9EB719-F0F2-4946-9321-4E169833B4D9}" srcOrd="0" destOrd="0" presId="urn:microsoft.com/office/officeart/2005/8/layout/venn1"/>
    <dgm:cxn modelId="{462347F5-8340-4669-BCCF-1F7025F29C8F}" type="presOf" srcId="{1470313C-5DD2-4937-B946-421AFB8D79F9}" destId="{4A221DBC-B664-4F7F-B015-3495091CC1D3}" srcOrd="0" destOrd="0" presId="urn:microsoft.com/office/officeart/2005/8/layout/venn1"/>
    <dgm:cxn modelId="{FEC6034A-9AFE-469E-B625-395E86A7A64B}" type="presOf" srcId="{1470313C-5DD2-4937-B946-421AFB8D79F9}" destId="{6A45E2FC-B6AA-48F2-A27D-C87C96CB00CC}" srcOrd="1" destOrd="0" presId="urn:microsoft.com/office/officeart/2005/8/layout/venn1"/>
    <dgm:cxn modelId="{AE596A4F-B3A0-40A9-98D4-C259F97F612C}" type="presOf" srcId="{65515A8A-FC08-4D59-B503-50D16956B5D8}" destId="{98448989-D90D-4D75-8FDF-A0D64410A08C}" srcOrd="1" destOrd="0" presId="urn:microsoft.com/office/officeart/2005/8/layout/venn1"/>
    <dgm:cxn modelId="{796A8D2D-C9A4-4899-83F9-9F47B5D4A8DA}" srcId="{873D7999-766F-48E4-BE00-6741D7CF72E7}" destId="{1470313C-5DD2-4937-B946-421AFB8D79F9}" srcOrd="0" destOrd="0" parTransId="{EB60725E-8279-4F0D-BBAB-156377D96C57}" sibTransId="{40364FF3-3E95-42DC-81E0-4C1626455408}"/>
    <dgm:cxn modelId="{63BFCE5D-DB07-4C0E-AD2B-338955400E8E}" type="presOf" srcId="{8267E45A-8BC9-4110-85DC-00637925992A}" destId="{284AFC75-B5AD-4051-816B-C457C9105D7D}" srcOrd="1" destOrd="0" presId="urn:microsoft.com/office/officeart/2005/8/layout/venn1"/>
    <dgm:cxn modelId="{42F66CBC-8BE5-4443-A85B-2934CA5B0460}" srcId="{873D7999-766F-48E4-BE00-6741D7CF72E7}" destId="{65515A8A-FC08-4D59-B503-50D16956B5D8}" srcOrd="2" destOrd="0" parTransId="{45AF430B-6187-44BE-AEA3-0269C39C987B}" sibTransId="{A1A6C068-364B-4E89-9ACD-16F8378C7A08}"/>
    <dgm:cxn modelId="{0BB67401-3583-4E57-9C9D-1C7627125F94}" type="presParOf" srcId="{4723DF6B-B82C-4710-94CE-084EBFB64109}" destId="{4A221DBC-B664-4F7F-B015-3495091CC1D3}" srcOrd="0" destOrd="0" presId="urn:microsoft.com/office/officeart/2005/8/layout/venn1"/>
    <dgm:cxn modelId="{60FACFEE-79BF-4567-B01D-E592B218199B}" type="presParOf" srcId="{4723DF6B-B82C-4710-94CE-084EBFB64109}" destId="{6A45E2FC-B6AA-48F2-A27D-C87C96CB00CC}" srcOrd="1" destOrd="0" presId="urn:microsoft.com/office/officeart/2005/8/layout/venn1"/>
    <dgm:cxn modelId="{202AE424-A27B-4173-9C69-939E55AA6026}" type="presParOf" srcId="{4723DF6B-B82C-4710-94CE-084EBFB64109}" destId="{398AC169-9FF0-4ADF-92A0-A41FAFE384D8}" srcOrd="2" destOrd="0" presId="urn:microsoft.com/office/officeart/2005/8/layout/venn1"/>
    <dgm:cxn modelId="{D76B2395-8A93-4137-82D6-3BE3D4E005D8}" type="presParOf" srcId="{4723DF6B-B82C-4710-94CE-084EBFB64109}" destId="{284AFC75-B5AD-4051-816B-C457C9105D7D}" srcOrd="3" destOrd="0" presId="urn:microsoft.com/office/officeart/2005/8/layout/venn1"/>
    <dgm:cxn modelId="{16D6863C-DB67-44B2-B8E3-18177790BA0D}" type="presParOf" srcId="{4723DF6B-B82C-4710-94CE-084EBFB64109}" destId="{8F9EB719-F0F2-4946-9321-4E169833B4D9}" srcOrd="4" destOrd="0" presId="urn:microsoft.com/office/officeart/2005/8/layout/venn1"/>
    <dgm:cxn modelId="{01348356-A935-44CF-B978-2ADEFC4CC196}" type="presParOf" srcId="{4723DF6B-B82C-4710-94CE-084EBFB64109}" destId="{98448989-D90D-4D75-8FDF-A0D64410A08C}" srcOrd="5" destOrd="0" presId="urn:microsoft.com/office/officeart/2005/8/layout/venn1"/>
  </dgm:cxnLst>
  <dgm:bg>
    <a:solidFill>
      <a:schemeClr val="tx1">
        <a:lumMod val="85000"/>
      </a:schemeClr>
    </a:solidFill>
  </dgm:bg>
  <dgm:whole>
    <a:ln>
      <a:solidFill>
        <a:schemeClr val="accent4">
          <a:lumMod val="40000"/>
          <a:lumOff val="6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D3887E-DD60-4FF8-A45E-52858FE52ADD}" type="doc">
      <dgm:prSet loTypeId="urn:microsoft.com/office/officeart/2005/8/layout/process4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DE6542F-C30B-4B2C-821A-FAE286960016}">
      <dgm:prSet custT="1"/>
      <dgm:spPr/>
      <dgm:t>
        <a:bodyPr/>
        <a:lstStyle/>
        <a:p>
          <a:pPr rtl="0"/>
          <a:r>
            <a:rPr lang="uk-UA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Повідомлення голови ради про кількість присутніх і відсутніх членів ради, причини відсутності.</a:t>
          </a:r>
          <a:endParaRPr lang="ru-RU" sz="16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27C2AE-A5C1-453F-88D5-3FD25BC725B1}" type="parTrans" cxnId="{BE22A6D4-C95F-4F10-8AA6-0505BBE8E0ED}">
      <dgm:prSet/>
      <dgm:spPr/>
      <dgm:t>
        <a:bodyPr/>
        <a:lstStyle/>
        <a:p>
          <a:endParaRPr lang="ru-RU"/>
        </a:p>
      </dgm:t>
    </dgm:pt>
    <dgm:pt modelId="{FD3DACF3-7C7E-4B7C-931A-430D6A668C8F}" type="sibTrans" cxnId="{BE22A6D4-C95F-4F10-8AA6-0505BBE8E0ED}">
      <dgm:prSet/>
      <dgm:spPr/>
      <dgm:t>
        <a:bodyPr/>
        <a:lstStyle/>
        <a:p>
          <a:endParaRPr lang="ru-RU"/>
        </a:p>
      </dgm:t>
    </dgm:pt>
    <dgm:pt modelId="{B2D9E281-CA87-4942-8551-6362EF356AAC}">
      <dgm:prSet custT="1"/>
      <dgm:spPr/>
      <dgm:t>
        <a:bodyPr/>
        <a:lstStyle/>
        <a:p>
          <a:pPr rtl="0"/>
          <a:r>
            <a:rPr lang="uk-UA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Представлення запрошених на засідання не членів ради.</a:t>
          </a:r>
          <a:endParaRPr lang="ru-RU" sz="16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96CABE8-8725-420F-BDE3-F7994BD73007}" type="parTrans" cxnId="{E4789A79-1FE1-4E7A-8FFA-4D5EA82CEA1B}">
      <dgm:prSet/>
      <dgm:spPr/>
      <dgm:t>
        <a:bodyPr/>
        <a:lstStyle/>
        <a:p>
          <a:endParaRPr lang="ru-RU"/>
        </a:p>
      </dgm:t>
    </dgm:pt>
    <dgm:pt modelId="{CA491BF3-AA2A-4310-BE46-E20DDE0B825E}" type="sibTrans" cxnId="{E4789A79-1FE1-4E7A-8FFA-4D5EA82CEA1B}">
      <dgm:prSet/>
      <dgm:spPr/>
      <dgm:t>
        <a:bodyPr/>
        <a:lstStyle/>
        <a:p>
          <a:endParaRPr lang="ru-RU"/>
        </a:p>
      </dgm:t>
    </dgm:pt>
    <dgm:pt modelId="{FAC297FF-6D80-42E3-ABBA-88E6C1B58A01}">
      <dgm:prSet custT="1"/>
      <dgm:spPr/>
      <dgm:t>
        <a:bodyPr/>
        <a:lstStyle/>
        <a:p>
          <a:pPr rtl="0"/>
          <a:r>
            <a:rPr lang="uk-UA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Голова педагогічної ради оголошує порядок денний, питання, що будуть розглядатися. Затвердження регламенту роботи ради.</a:t>
          </a:r>
          <a:endParaRPr lang="ru-RU" sz="16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61A23CD-E2CD-4A46-89D1-39EC90E716F5}" type="parTrans" cxnId="{20ED4DF0-D492-41D1-BEB1-0412BCF041B9}">
      <dgm:prSet/>
      <dgm:spPr/>
      <dgm:t>
        <a:bodyPr/>
        <a:lstStyle/>
        <a:p>
          <a:endParaRPr lang="ru-RU"/>
        </a:p>
      </dgm:t>
    </dgm:pt>
    <dgm:pt modelId="{AB9108E9-B1F7-4A96-ACB3-C4828A8B6D09}" type="sibTrans" cxnId="{20ED4DF0-D492-41D1-BEB1-0412BCF041B9}">
      <dgm:prSet/>
      <dgm:spPr/>
      <dgm:t>
        <a:bodyPr/>
        <a:lstStyle/>
        <a:p>
          <a:endParaRPr lang="ru-RU"/>
        </a:p>
      </dgm:t>
    </dgm:pt>
    <dgm:pt modelId="{D9C29FDA-37AC-4FF4-AC57-6BB2CB7B5426}">
      <dgm:prSet custT="1"/>
      <dgm:spPr/>
      <dgm:t>
        <a:bodyPr/>
        <a:lstStyle/>
        <a:p>
          <a:pPr algn="ctr" rtl="0"/>
          <a:r>
            <a:rPr lang="uk-UA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У короткому вступному слові визначити значущість проблеми і спонукати педагогів до активної участі у роботі, до обміну позитивним досвідом із обговорюваної проблеми.</a:t>
          </a:r>
          <a:endParaRPr lang="ru-RU" sz="16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2AEC9BB-B7DB-40DA-8168-E3E0FC573980}" type="parTrans" cxnId="{1D22BC75-3FF2-4C93-A431-ED866917B79D}">
      <dgm:prSet/>
      <dgm:spPr/>
      <dgm:t>
        <a:bodyPr/>
        <a:lstStyle/>
        <a:p>
          <a:endParaRPr lang="ru-RU"/>
        </a:p>
      </dgm:t>
    </dgm:pt>
    <dgm:pt modelId="{59A64E2E-62E5-4085-B87A-5A9B683EDE1C}" type="sibTrans" cxnId="{1D22BC75-3FF2-4C93-A431-ED866917B79D}">
      <dgm:prSet/>
      <dgm:spPr/>
      <dgm:t>
        <a:bodyPr/>
        <a:lstStyle/>
        <a:p>
          <a:endParaRPr lang="ru-RU"/>
        </a:p>
      </dgm:t>
    </dgm:pt>
    <dgm:pt modelId="{B5CE6D25-E77E-4B97-B3F0-FDEF82F01963}">
      <dgm:prSet custT="1"/>
      <dgm:spPr/>
      <dgm:t>
        <a:bodyPr/>
        <a:lstStyle/>
        <a:p>
          <a:pPr rtl="0"/>
          <a:r>
            <a:rPr lang="uk-UA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Звіт про виконання рішень попереднього засідання.</a:t>
          </a:r>
          <a:endParaRPr lang="ru-RU" sz="16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0BE8F5C-F857-4116-B58A-E9895037EEE2}" type="parTrans" cxnId="{D41E9B67-5074-4755-9F6C-57B64F950138}">
      <dgm:prSet/>
      <dgm:spPr/>
      <dgm:t>
        <a:bodyPr/>
        <a:lstStyle/>
        <a:p>
          <a:endParaRPr lang="ru-RU"/>
        </a:p>
      </dgm:t>
    </dgm:pt>
    <dgm:pt modelId="{F0F2C0E2-1F89-4A0E-9AB6-B6ACAE1353A8}" type="sibTrans" cxnId="{D41E9B67-5074-4755-9F6C-57B64F950138}">
      <dgm:prSet/>
      <dgm:spPr/>
      <dgm:t>
        <a:bodyPr/>
        <a:lstStyle/>
        <a:p>
          <a:endParaRPr lang="ru-RU"/>
        </a:p>
      </dgm:t>
    </dgm:pt>
    <dgm:pt modelId="{1F290D43-E6C3-43FF-8B0E-66349AE503B2}">
      <dgm:prSet custT="1"/>
      <dgm:spPr/>
      <dgm:t>
        <a:bodyPr/>
        <a:lstStyle/>
        <a:p>
          <a:pPr rtl="0"/>
          <a:r>
            <a:rPr lang="uk-UA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Обирання аналітичної групи для формулювання проекту рішення педагогічної ради.</a:t>
          </a:r>
          <a:endParaRPr lang="ru-RU" sz="16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873CD27-B121-48A5-B287-BB85B7BEAFEE}" type="parTrans" cxnId="{B049184E-350B-46B7-9FBE-5DA313FDBD77}">
      <dgm:prSet/>
      <dgm:spPr/>
      <dgm:t>
        <a:bodyPr/>
        <a:lstStyle/>
        <a:p>
          <a:endParaRPr lang="ru-RU"/>
        </a:p>
      </dgm:t>
    </dgm:pt>
    <dgm:pt modelId="{6A06FD23-E485-47A8-96A7-8FAC11607F27}" type="sibTrans" cxnId="{B049184E-350B-46B7-9FBE-5DA313FDBD77}">
      <dgm:prSet/>
      <dgm:spPr/>
      <dgm:t>
        <a:bodyPr/>
        <a:lstStyle/>
        <a:p>
          <a:endParaRPr lang="ru-RU"/>
        </a:p>
      </dgm:t>
    </dgm:pt>
    <dgm:pt modelId="{4E4BA031-E590-42D1-8F15-16CBECB923E7}">
      <dgm:prSet custT="1"/>
      <dgm:spPr/>
      <dgm:t>
        <a:bodyPr/>
        <a:lstStyle/>
        <a:p>
          <a:pPr rtl="0"/>
          <a:r>
            <a:rPr lang="uk-UA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Надання слова доповідачеві, співдоповідачеві, виступаючим.</a:t>
          </a:r>
          <a:endParaRPr lang="ru-RU" sz="16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B8B1B07-BC51-4F3B-B6D5-87DA782A2ACF}" type="parTrans" cxnId="{F3A1100E-E3A8-4937-824C-AFFA084FC095}">
      <dgm:prSet/>
      <dgm:spPr/>
      <dgm:t>
        <a:bodyPr/>
        <a:lstStyle/>
        <a:p>
          <a:endParaRPr lang="ru-RU"/>
        </a:p>
      </dgm:t>
    </dgm:pt>
    <dgm:pt modelId="{6489833A-A4C5-45E0-9330-6D46F88E998D}" type="sibTrans" cxnId="{F3A1100E-E3A8-4937-824C-AFFA084FC095}">
      <dgm:prSet/>
      <dgm:spPr/>
      <dgm:t>
        <a:bodyPr/>
        <a:lstStyle/>
        <a:p>
          <a:endParaRPr lang="ru-RU"/>
        </a:p>
      </dgm:t>
    </dgm:pt>
    <dgm:pt modelId="{97510C5D-16A9-4A55-B9EC-27A9B0F43320}">
      <dgm:prSet custT="1"/>
      <dgm:spPr/>
      <dgm:t>
        <a:bodyPr/>
        <a:lstStyle/>
        <a:p>
          <a:pPr rtl="0"/>
          <a:r>
            <a:rPr lang="uk-UA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Резюме після кожного виступу</a:t>
          </a:r>
          <a:endParaRPr lang="ru-RU" sz="16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C720FF-B0C3-437D-A450-639BA04F23C2}" type="parTrans" cxnId="{CACB7F0F-840C-4129-AB20-8DAB9AAAD394}">
      <dgm:prSet/>
      <dgm:spPr/>
      <dgm:t>
        <a:bodyPr/>
        <a:lstStyle/>
        <a:p>
          <a:endParaRPr lang="ru-RU"/>
        </a:p>
      </dgm:t>
    </dgm:pt>
    <dgm:pt modelId="{EDE7467D-80A1-4709-A321-A1651C7AD837}" type="sibTrans" cxnId="{CACB7F0F-840C-4129-AB20-8DAB9AAAD394}">
      <dgm:prSet/>
      <dgm:spPr/>
      <dgm:t>
        <a:bodyPr/>
        <a:lstStyle/>
        <a:p>
          <a:endParaRPr lang="ru-RU"/>
        </a:p>
      </dgm:t>
    </dgm:pt>
    <dgm:pt modelId="{81834CC1-4BD5-4A74-9622-69ED1BD32820}">
      <dgm:prSet custT="1"/>
      <dgm:spPr/>
      <dgm:t>
        <a:bodyPr/>
        <a:lstStyle/>
        <a:p>
          <a:pPr rtl="0"/>
          <a:r>
            <a:rPr lang="uk-UA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Підбиття підсумків обговорення доповіді і співдоповідей, окреслення</a:t>
          </a:r>
          <a:br>
            <a:rPr lang="uk-UA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</a:br>
          <a:r>
            <a:rPr lang="uk-UA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конкретних шляхів поліпшення вирішення проблеми</a:t>
          </a:r>
          <a:endParaRPr lang="ru-RU" sz="16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5A3B234-DD23-4B50-809B-DE8FC3806F89}" type="parTrans" cxnId="{50C195BD-E7F0-44AC-A97B-7928524ED873}">
      <dgm:prSet/>
      <dgm:spPr/>
      <dgm:t>
        <a:bodyPr/>
        <a:lstStyle/>
        <a:p>
          <a:endParaRPr lang="ru-RU"/>
        </a:p>
      </dgm:t>
    </dgm:pt>
    <dgm:pt modelId="{28BD9282-388E-4FF5-9210-B6C575D39FCC}" type="sibTrans" cxnId="{50C195BD-E7F0-44AC-A97B-7928524ED873}">
      <dgm:prSet/>
      <dgm:spPr/>
      <dgm:t>
        <a:bodyPr/>
        <a:lstStyle/>
        <a:p>
          <a:endParaRPr lang="ru-RU"/>
        </a:p>
      </dgm:t>
    </dgm:pt>
    <dgm:pt modelId="{48DB4BCE-A867-4667-8686-A7F72F79FB11}">
      <dgm:prSet custT="1"/>
      <dgm:spPr/>
      <dgm:t>
        <a:bodyPr/>
        <a:lstStyle/>
        <a:p>
          <a:pPr rtl="0"/>
          <a:r>
            <a:rPr lang="uk-UA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Зачитування проекту рішення, затвердження рішення </a:t>
          </a:r>
          <a:endParaRPr lang="ru-RU" sz="16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314423A-4CC5-4A17-8A3B-4F5E65A5A1E0}" type="parTrans" cxnId="{75F94F0C-8919-4DC9-B4F2-03F36AB49111}">
      <dgm:prSet/>
      <dgm:spPr/>
      <dgm:t>
        <a:bodyPr/>
        <a:lstStyle/>
        <a:p>
          <a:endParaRPr lang="ru-RU"/>
        </a:p>
      </dgm:t>
    </dgm:pt>
    <dgm:pt modelId="{D1F28129-55D5-43C5-9A08-29C954C38030}" type="sibTrans" cxnId="{75F94F0C-8919-4DC9-B4F2-03F36AB49111}">
      <dgm:prSet/>
      <dgm:spPr/>
      <dgm:t>
        <a:bodyPr/>
        <a:lstStyle/>
        <a:p>
          <a:endParaRPr lang="ru-RU"/>
        </a:p>
      </dgm:t>
    </dgm:pt>
    <dgm:pt modelId="{538613F9-FE88-4670-B8C0-55574077124E}" type="pres">
      <dgm:prSet presAssocID="{EBD3887E-DD60-4FF8-A45E-52858FE52A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E244E7-1E6B-4DC0-BCFA-6E9396B6D9C6}" type="pres">
      <dgm:prSet presAssocID="{48DB4BCE-A867-4667-8686-A7F72F79FB11}" presName="boxAndChildren" presStyleCnt="0"/>
      <dgm:spPr/>
    </dgm:pt>
    <dgm:pt modelId="{8ABA5441-FA76-4E30-BDCB-07B44EA149F4}" type="pres">
      <dgm:prSet presAssocID="{48DB4BCE-A867-4667-8686-A7F72F79FB11}" presName="parentTextBox" presStyleLbl="node1" presStyleIdx="0" presStyleCnt="10"/>
      <dgm:spPr/>
      <dgm:t>
        <a:bodyPr/>
        <a:lstStyle/>
        <a:p>
          <a:endParaRPr lang="ru-RU"/>
        </a:p>
      </dgm:t>
    </dgm:pt>
    <dgm:pt modelId="{9AA3D100-D006-4BF9-A9D7-11737B063FBB}" type="pres">
      <dgm:prSet presAssocID="{28BD9282-388E-4FF5-9210-B6C575D39FCC}" presName="sp" presStyleCnt="0"/>
      <dgm:spPr/>
    </dgm:pt>
    <dgm:pt modelId="{FC1DAEF1-2E12-44A2-9A57-50ADF44B33E8}" type="pres">
      <dgm:prSet presAssocID="{81834CC1-4BD5-4A74-9622-69ED1BD32820}" presName="arrowAndChildren" presStyleCnt="0"/>
      <dgm:spPr/>
    </dgm:pt>
    <dgm:pt modelId="{1ACF8BC3-9072-4F9D-A7D0-7E1D889DA7F3}" type="pres">
      <dgm:prSet presAssocID="{81834CC1-4BD5-4A74-9622-69ED1BD32820}" presName="parentTextArrow" presStyleLbl="node1" presStyleIdx="1" presStyleCnt="10"/>
      <dgm:spPr/>
      <dgm:t>
        <a:bodyPr/>
        <a:lstStyle/>
        <a:p>
          <a:endParaRPr lang="ru-RU"/>
        </a:p>
      </dgm:t>
    </dgm:pt>
    <dgm:pt modelId="{35400C66-25BB-42D8-9030-E560EDC6BAC3}" type="pres">
      <dgm:prSet presAssocID="{EDE7467D-80A1-4709-A321-A1651C7AD837}" presName="sp" presStyleCnt="0"/>
      <dgm:spPr/>
    </dgm:pt>
    <dgm:pt modelId="{56FB5C75-E3AD-4AD2-886C-BA10E359F0E7}" type="pres">
      <dgm:prSet presAssocID="{97510C5D-16A9-4A55-B9EC-27A9B0F43320}" presName="arrowAndChildren" presStyleCnt="0"/>
      <dgm:spPr/>
    </dgm:pt>
    <dgm:pt modelId="{386AE0A2-3526-4A2A-B32E-0E030A260136}" type="pres">
      <dgm:prSet presAssocID="{97510C5D-16A9-4A55-B9EC-27A9B0F43320}" presName="parentTextArrow" presStyleLbl="node1" presStyleIdx="2" presStyleCnt="10"/>
      <dgm:spPr/>
      <dgm:t>
        <a:bodyPr/>
        <a:lstStyle/>
        <a:p>
          <a:endParaRPr lang="ru-RU"/>
        </a:p>
      </dgm:t>
    </dgm:pt>
    <dgm:pt modelId="{1F37CFEC-A93D-4F3E-AB9D-461525D9A426}" type="pres">
      <dgm:prSet presAssocID="{6489833A-A4C5-45E0-9330-6D46F88E998D}" presName="sp" presStyleCnt="0"/>
      <dgm:spPr/>
    </dgm:pt>
    <dgm:pt modelId="{57EC228D-63C8-49BE-9EE9-4E386DDE590B}" type="pres">
      <dgm:prSet presAssocID="{4E4BA031-E590-42D1-8F15-16CBECB923E7}" presName="arrowAndChildren" presStyleCnt="0"/>
      <dgm:spPr/>
    </dgm:pt>
    <dgm:pt modelId="{8391301E-08B1-4EC7-A6BF-745DEE2F4876}" type="pres">
      <dgm:prSet presAssocID="{4E4BA031-E590-42D1-8F15-16CBECB923E7}" presName="parentTextArrow" presStyleLbl="node1" presStyleIdx="3" presStyleCnt="10"/>
      <dgm:spPr/>
      <dgm:t>
        <a:bodyPr/>
        <a:lstStyle/>
        <a:p>
          <a:endParaRPr lang="ru-RU"/>
        </a:p>
      </dgm:t>
    </dgm:pt>
    <dgm:pt modelId="{026717A4-0517-4ADA-8554-ABAD7A35A2AC}" type="pres">
      <dgm:prSet presAssocID="{6A06FD23-E485-47A8-96A7-8FAC11607F27}" presName="sp" presStyleCnt="0"/>
      <dgm:spPr/>
    </dgm:pt>
    <dgm:pt modelId="{E942024F-738B-4F53-9601-AAEE37BF9BC7}" type="pres">
      <dgm:prSet presAssocID="{1F290D43-E6C3-43FF-8B0E-66349AE503B2}" presName="arrowAndChildren" presStyleCnt="0"/>
      <dgm:spPr/>
    </dgm:pt>
    <dgm:pt modelId="{E4373516-086F-4E3D-9E82-693DA472C6BB}" type="pres">
      <dgm:prSet presAssocID="{1F290D43-E6C3-43FF-8B0E-66349AE503B2}" presName="parentTextArrow" presStyleLbl="node1" presStyleIdx="4" presStyleCnt="10"/>
      <dgm:spPr/>
      <dgm:t>
        <a:bodyPr/>
        <a:lstStyle/>
        <a:p>
          <a:endParaRPr lang="ru-RU"/>
        </a:p>
      </dgm:t>
    </dgm:pt>
    <dgm:pt modelId="{2186CB90-723F-4D08-9715-FEC960D774A9}" type="pres">
      <dgm:prSet presAssocID="{F0F2C0E2-1F89-4A0E-9AB6-B6ACAE1353A8}" presName="sp" presStyleCnt="0"/>
      <dgm:spPr/>
    </dgm:pt>
    <dgm:pt modelId="{73D362D7-615A-4D21-BCA4-1314A346E58C}" type="pres">
      <dgm:prSet presAssocID="{B5CE6D25-E77E-4B97-B3F0-FDEF82F01963}" presName="arrowAndChildren" presStyleCnt="0"/>
      <dgm:spPr/>
    </dgm:pt>
    <dgm:pt modelId="{37546DB7-7A56-41D0-9259-FDCEF8291500}" type="pres">
      <dgm:prSet presAssocID="{B5CE6D25-E77E-4B97-B3F0-FDEF82F01963}" presName="parentTextArrow" presStyleLbl="node1" presStyleIdx="5" presStyleCnt="10"/>
      <dgm:spPr/>
      <dgm:t>
        <a:bodyPr/>
        <a:lstStyle/>
        <a:p>
          <a:endParaRPr lang="ru-RU"/>
        </a:p>
      </dgm:t>
    </dgm:pt>
    <dgm:pt modelId="{380EBC52-C663-4633-9D4B-4AAAFE082639}" type="pres">
      <dgm:prSet presAssocID="{59A64E2E-62E5-4085-B87A-5A9B683EDE1C}" presName="sp" presStyleCnt="0"/>
      <dgm:spPr/>
    </dgm:pt>
    <dgm:pt modelId="{A65A777A-FC9B-44E2-9495-98FC47F56722}" type="pres">
      <dgm:prSet presAssocID="{D9C29FDA-37AC-4FF4-AC57-6BB2CB7B5426}" presName="arrowAndChildren" presStyleCnt="0"/>
      <dgm:spPr/>
    </dgm:pt>
    <dgm:pt modelId="{FB44EE82-F655-45BC-9F76-4D41006D2229}" type="pres">
      <dgm:prSet presAssocID="{D9C29FDA-37AC-4FF4-AC57-6BB2CB7B5426}" presName="parentTextArrow" presStyleLbl="node1" presStyleIdx="6" presStyleCnt="10"/>
      <dgm:spPr/>
      <dgm:t>
        <a:bodyPr/>
        <a:lstStyle/>
        <a:p>
          <a:endParaRPr lang="ru-RU"/>
        </a:p>
      </dgm:t>
    </dgm:pt>
    <dgm:pt modelId="{438565C0-53D4-4255-AF80-4DCE87AE9217}" type="pres">
      <dgm:prSet presAssocID="{AB9108E9-B1F7-4A96-ACB3-C4828A8B6D09}" presName="sp" presStyleCnt="0"/>
      <dgm:spPr/>
    </dgm:pt>
    <dgm:pt modelId="{FE8599D6-6F55-4944-B8E3-DAE3C689D696}" type="pres">
      <dgm:prSet presAssocID="{FAC297FF-6D80-42E3-ABBA-88E6C1B58A01}" presName="arrowAndChildren" presStyleCnt="0"/>
      <dgm:spPr/>
    </dgm:pt>
    <dgm:pt modelId="{0C1675A7-5FF7-4B77-9579-C5788F2882E7}" type="pres">
      <dgm:prSet presAssocID="{FAC297FF-6D80-42E3-ABBA-88E6C1B58A01}" presName="parentTextArrow" presStyleLbl="node1" presStyleIdx="7" presStyleCnt="10"/>
      <dgm:spPr/>
      <dgm:t>
        <a:bodyPr/>
        <a:lstStyle/>
        <a:p>
          <a:endParaRPr lang="ru-RU"/>
        </a:p>
      </dgm:t>
    </dgm:pt>
    <dgm:pt modelId="{8FE24805-9F16-4F6B-912C-0CF5C4E66DAF}" type="pres">
      <dgm:prSet presAssocID="{CA491BF3-AA2A-4310-BE46-E20DDE0B825E}" presName="sp" presStyleCnt="0"/>
      <dgm:spPr/>
    </dgm:pt>
    <dgm:pt modelId="{06774F64-B465-4FFF-8517-4D60B3B502E1}" type="pres">
      <dgm:prSet presAssocID="{B2D9E281-CA87-4942-8551-6362EF356AAC}" presName="arrowAndChildren" presStyleCnt="0"/>
      <dgm:spPr/>
    </dgm:pt>
    <dgm:pt modelId="{662D7A58-7FE4-470C-942C-40CE25251398}" type="pres">
      <dgm:prSet presAssocID="{B2D9E281-CA87-4942-8551-6362EF356AAC}" presName="parentTextArrow" presStyleLbl="node1" presStyleIdx="8" presStyleCnt="10"/>
      <dgm:spPr/>
      <dgm:t>
        <a:bodyPr/>
        <a:lstStyle/>
        <a:p>
          <a:endParaRPr lang="ru-RU"/>
        </a:p>
      </dgm:t>
    </dgm:pt>
    <dgm:pt modelId="{606F3857-2E90-4585-9566-00E061502409}" type="pres">
      <dgm:prSet presAssocID="{FD3DACF3-7C7E-4B7C-931A-430D6A668C8F}" presName="sp" presStyleCnt="0"/>
      <dgm:spPr/>
    </dgm:pt>
    <dgm:pt modelId="{0A0DB416-F6CF-41EA-97ED-5BDED0DA7699}" type="pres">
      <dgm:prSet presAssocID="{BDE6542F-C30B-4B2C-821A-FAE286960016}" presName="arrowAndChildren" presStyleCnt="0"/>
      <dgm:spPr/>
    </dgm:pt>
    <dgm:pt modelId="{8BCD2B10-60A3-4BC1-BEBE-17C0BE21B152}" type="pres">
      <dgm:prSet presAssocID="{BDE6542F-C30B-4B2C-821A-FAE286960016}" presName="parentTextArrow" presStyleLbl="node1" presStyleIdx="9" presStyleCnt="10"/>
      <dgm:spPr/>
      <dgm:t>
        <a:bodyPr/>
        <a:lstStyle/>
        <a:p>
          <a:endParaRPr lang="ru-RU"/>
        </a:p>
      </dgm:t>
    </dgm:pt>
  </dgm:ptLst>
  <dgm:cxnLst>
    <dgm:cxn modelId="{07C3AA0A-069F-490B-89CF-C2D9539F1598}" type="presOf" srcId="{4E4BA031-E590-42D1-8F15-16CBECB923E7}" destId="{8391301E-08B1-4EC7-A6BF-745DEE2F4876}" srcOrd="0" destOrd="0" presId="urn:microsoft.com/office/officeart/2005/8/layout/process4"/>
    <dgm:cxn modelId="{CA579362-BA6B-401B-AA7C-2883479DEA74}" type="presOf" srcId="{EBD3887E-DD60-4FF8-A45E-52858FE52ADD}" destId="{538613F9-FE88-4670-B8C0-55574077124E}" srcOrd="0" destOrd="0" presId="urn:microsoft.com/office/officeart/2005/8/layout/process4"/>
    <dgm:cxn modelId="{75F94F0C-8919-4DC9-B4F2-03F36AB49111}" srcId="{EBD3887E-DD60-4FF8-A45E-52858FE52ADD}" destId="{48DB4BCE-A867-4667-8686-A7F72F79FB11}" srcOrd="9" destOrd="0" parTransId="{0314423A-4CC5-4A17-8A3B-4F5E65A5A1E0}" sibTransId="{D1F28129-55D5-43C5-9A08-29C954C38030}"/>
    <dgm:cxn modelId="{E46EFD8E-297A-4E63-AAF9-3CD304918602}" type="presOf" srcId="{1F290D43-E6C3-43FF-8B0E-66349AE503B2}" destId="{E4373516-086F-4E3D-9E82-693DA472C6BB}" srcOrd="0" destOrd="0" presId="urn:microsoft.com/office/officeart/2005/8/layout/process4"/>
    <dgm:cxn modelId="{3D237239-B127-454F-81B4-3C9638B6C8A2}" type="presOf" srcId="{97510C5D-16A9-4A55-B9EC-27A9B0F43320}" destId="{386AE0A2-3526-4A2A-B32E-0E030A260136}" srcOrd="0" destOrd="0" presId="urn:microsoft.com/office/officeart/2005/8/layout/process4"/>
    <dgm:cxn modelId="{BE22A6D4-C95F-4F10-8AA6-0505BBE8E0ED}" srcId="{EBD3887E-DD60-4FF8-A45E-52858FE52ADD}" destId="{BDE6542F-C30B-4B2C-821A-FAE286960016}" srcOrd="0" destOrd="0" parTransId="{EC27C2AE-A5C1-453F-88D5-3FD25BC725B1}" sibTransId="{FD3DACF3-7C7E-4B7C-931A-430D6A668C8F}"/>
    <dgm:cxn modelId="{20ED4DF0-D492-41D1-BEB1-0412BCF041B9}" srcId="{EBD3887E-DD60-4FF8-A45E-52858FE52ADD}" destId="{FAC297FF-6D80-42E3-ABBA-88E6C1B58A01}" srcOrd="2" destOrd="0" parTransId="{E61A23CD-E2CD-4A46-89D1-39EC90E716F5}" sibTransId="{AB9108E9-B1F7-4A96-ACB3-C4828A8B6D09}"/>
    <dgm:cxn modelId="{F3A1100E-E3A8-4937-824C-AFFA084FC095}" srcId="{EBD3887E-DD60-4FF8-A45E-52858FE52ADD}" destId="{4E4BA031-E590-42D1-8F15-16CBECB923E7}" srcOrd="6" destOrd="0" parTransId="{5B8B1B07-BC51-4F3B-B6D5-87DA782A2ACF}" sibTransId="{6489833A-A4C5-45E0-9330-6D46F88E998D}"/>
    <dgm:cxn modelId="{E4789A79-1FE1-4E7A-8FFA-4D5EA82CEA1B}" srcId="{EBD3887E-DD60-4FF8-A45E-52858FE52ADD}" destId="{B2D9E281-CA87-4942-8551-6362EF356AAC}" srcOrd="1" destOrd="0" parTransId="{996CABE8-8725-420F-BDE3-F7994BD73007}" sibTransId="{CA491BF3-AA2A-4310-BE46-E20DDE0B825E}"/>
    <dgm:cxn modelId="{50C195BD-E7F0-44AC-A97B-7928524ED873}" srcId="{EBD3887E-DD60-4FF8-A45E-52858FE52ADD}" destId="{81834CC1-4BD5-4A74-9622-69ED1BD32820}" srcOrd="8" destOrd="0" parTransId="{45A3B234-DD23-4B50-809B-DE8FC3806F89}" sibTransId="{28BD9282-388E-4FF5-9210-B6C575D39FCC}"/>
    <dgm:cxn modelId="{B049184E-350B-46B7-9FBE-5DA313FDBD77}" srcId="{EBD3887E-DD60-4FF8-A45E-52858FE52ADD}" destId="{1F290D43-E6C3-43FF-8B0E-66349AE503B2}" srcOrd="5" destOrd="0" parTransId="{3873CD27-B121-48A5-B287-BB85B7BEAFEE}" sibTransId="{6A06FD23-E485-47A8-96A7-8FAC11607F27}"/>
    <dgm:cxn modelId="{66DCAB5F-A262-4593-B5AF-35ABF5AF3DD4}" type="presOf" srcId="{FAC297FF-6D80-42E3-ABBA-88E6C1B58A01}" destId="{0C1675A7-5FF7-4B77-9579-C5788F2882E7}" srcOrd="0" destOrd="0" presId="urn:microsoft.com/office/officeart/2005/8/layout/process4"/>
    <dgm:cxn modelId="{BDA5F1E6-0801-4AF2-848D-304A0C162E03}" type="presOf" srcId="{48DB4BCE-A867-4667-8686-A7F72F79FB11}" destId="{8ABA5441-FA76-4E30-BDCB-07B44EA149F4}" srcOrd="0" destOrd="0" presId="urn:microsoft.com/office/officeart/2005/8/layout/process4"/>
    <dgm:cxn modelId="{DB7B4E58-9A98-4590-8B35-7DCA80EC2A36}" type="presOf" srcId="{BDE6542F-C30B-4B2C-821A-FAE286960016}" destId="{8BCD2B10-60A3-4BC1-BEBE-17C0BE21B152}" srcOrd="0" destOrd="0" presId="urn:microsoft.com/office/officeart/2005/8/layout/process4"/>
    <dgm:cxn modelId="{6FF8110C-9803-4958-A86A-8B63B3F44E2A}" type="presOf" srcId="{B2D9E281-CA87-4942-8551-6362EF356AAC}" destId="{662D7A58-7FE4-470C-942C-40CE25251398}" srcOrd="0" destOrd="0" presId="urn:microsoft.com/office/officeart/2005/8/layout/process4"/>
    <dgm:cxn modelId="{1D22BC75-3FF2-4C93-A431-ED866917B79D}" srcId="{EBD3887E-DD60-4FF8-A45E-52858FE52ADD}" destId="{D9C29FDA-37AC-4FF4-AC57-6BB2CB7B5426}" srcOrd="3" destOrd="0" parTransId="{52AEC9BB-B7DB-40DA-8168-E3E0FC573980}" sibTransId="{59A64E2E-62E5-4085-B87A-5A9B683EDE1C}"/>
    <dgm:cxn modelId="{6ECAF11A-25C3-4CD9-BAA8-C433B108002F}" type="presOf" srcId="{81834CC1-4BD5-4A74-9622-69ED1BD32820}" destId="{1ACF8BC3-9072-4F9D-A7D0-7E1D889DA7F3}" srcOrd="0" destOrd="0" presId="urn:microsoft.com/office/officeart/2005/8/layout/process4"/>
    <dgm:cxn modelId="{CACB7F0F-840C-4129-AB20-8DAB9AAAD394}" srcId="{EBD3887E-DD60-4FF8-A45E-52858FE52ADD}" destId="{97510C5D-16A9-4A55-B9EC-27A9B0F43320}" srcOrd="7" destOrd="0" parTransId="{4FC720FF-B0C3-437D-A450-639BA04F23C2}" sibTransId="{EDE7467D-80A1-4709-A321-A1651C7AD837}"/>
    <dgm:cxn modelId="{D41E9B67-5074-4755-9F6C-57B64F950138}" srcId="{EBD3887E-DD60-4FF8-A45E-52858FE52ADD}" destId="{B5CE6D25-E77E-4B97-B3F0-FDEF82F01963}" srcOrd="4" destOrd="0" parTransId="{A0BE8F5C-F857-4116-B58A-E9895037EEE2}" sibTransId="{F0F2C0E2-1F89-4A0E-9AB6-B6ACAE1353A8}"/>
    <dgm:cxn modelId="{1AD1C2EA-9EE9-4455-8295-B6DB0287D40F}" type="presOf" srcId="{B5CE6D25-E77E-4B97-B3F0-FDEF82F01963}" destId="{37546DB7-7A56-41D0-9259-FDCEF8291500}" srcOrd="0" destOrd="0" presId="urn:microsoft.com/office/officeart/2005/8/layout/process4"/>
    <dgm:cxn modelId="{3D899E2F-51CC-4233-908D-D741F778665C}" type="presOf" srcId="{D9C29FDA-37AC-4FF4-AC57-6BB2CB7B5426}" destId="{FB44EE82-F655-45BC-9F76-4D41006D2229}" srcOrd="0" destOrd="0" presId="urn:microsoft.com/office/officeart/2005/8/layout/process4"/>
    <dgm:cxn modelId="{48972F89-BDD6-4D0F-A4D0-D47C43B4E529}" type="presParOf" srcId="{538613F9-FE88-4670-B8C0-55574077124E}" destId="{0DE244E7-1E6B-4DC0-BCFA-6E9396B6D9C6}" srcOrd="0" destOrd="0" presId="urn:microsoft.com/office/officeart/2005/8/layout/process4"/>
    <dgm:cxn modelId="{E8A64E37-DC5E-45D2-902A-EA4E2094E458}" type="presParOf" srcId="{0DE244E7-1E6B-4DC0-BCFA-6E9396B6D9C6}" destId="{8ABA5441-FA76-4E30-BDCB-07B44EA149F4}" srcOrd="0" destOrd="0" presId="urn:microsoft.com/office/officeart/2005/8/layout/process4"/>
    <dgm:cxn modelId="{F6591A45-64A0-4F20-B57E-ED70D61C7513}" type="presParOf" srcId="{538613F9-FE88-4670-B8C0-55574077124E}" destId="{9AA3D100-D006-4BF9-A9D7-11737B063FBB}" srcOrd="1" destOrd="0" presId="urn:microsoft.com/office/officeart/2005/8/layout/process4"/>
    <dgm:cxn modelId="{75C9F01B-7A93-425D-BADE-C28C134A5948}" type="presParOf" srcId="{538613F9-FE88-4670-B8C0-55574077124E}" destId="{FC1DAEF1-2E12-44A2-9A57-50ADF44B33E8}" srcOrd="2" destOrd="0" presId="urn:microsoft.com/office/officeart/2005/8/layout/process4"/>
    <dgm:cxn modelId="{F90E60C5-584E-46DA-AE16-3727DED4FCD6}" type="presParOf" srcId="{FC1DAEF1-2E12-44A2-9A57-50ADF44B33E8}" destId="{1ACF8BC3-9072-4F9D-A7D0-7E1D889DA7F3}" srcOrd="0" destOrd="0" presId="urn:microsoft.com/office/officeart/2005/8/layout/process4"/>
    <dgm:cxn modelId="{797181D4-8ADB-4103-ABC6-69F93E8868CF}" type="presParOf" srcId="{538613F9-FE88-4670-B8C0-55574077124E}" destId="{35400C66-25BB-42D8-9030-E560EDC6BAC3}" srcOrd="3" destOrd="0" presId="urn:microsoft.com/office/officeart/2005/8/layout/process4"/>
    <dgm:cxn modelId="{24084F87-B8F6-4FA8-8872-D6F0EC404BC6}" type="presParOf" srcId="{538613F9-FE88-4670-B8C0-55574077124E}" destId="{56FB5C75-E3AD-4AD2-886C-BA10E359F0E7}" srcOrd="4" destOrd="0" presId="urn:microsoft.com/office/officeart/2005/8/layout/process4"/>
    <dgm:cxn modelId="{69D4E88F-6C41-4752-A11B-1B86896C45D8}" type="presParOf" srcId="{56FB5C75-E3AD-4AD2-886C-BA10E359F0E7}" destId="{386AE0A2-3526-4A2A-B32E-0E030A260136}" srcOrd="0" destOrd="0" presId="urn:microsoft.com/office/officeart/2005/8/layout/process4"/>
    <dgm:cxn modelId="{349E893F-3901-40BC-8239-96A802E5848E}" type="presParOf" srcId="{538613F9-FE88-4670-B8C0-55574077124E}" destId="{1F37CFEC-A93D-4F3E-AB9D-461525D9A426}" srcOrd="5" destOrd="0" presId="urn:microsoft.com/office/officeart/2005/8/layout/process4"/>
    <dgm:cxn modelId="{F1B70A71-C12A-4CC6-B19C-1A400BF325C3}" type="presParOf" srcId="{538613F9-FE88-4670-B8C0-55574077124E}" destId="{57EC228D-63C8-49BE-9EE9-4E386DDE590B}" srcOrd="6" destOrd="0" presId="urn:microsoft.com/office/officeart/2005/8/layout/process4"/>
    <dgm:cxn modelId="{0BC0320B-0F36-4EED-B7FA-67C63361A653}" type="presParOf" srcId="{57EC228D-63C8-49BE-9EE9-4E386DDE590B}" destId="{8391301E-08B1-4EC7-A6BF-745DEE2F4876}" srcOrd="0" destOrd="0" presId="urn:microsoft.com/office/officeart/2005/8/layout/process4"/>
    <dgm:cxn modelId="{935066EE-9B6E-4B63-93D4-82CD9889D42B}" type="presParOf" srcId="{538613F9-FE88-4670-B8C0-55574077124E}" destId="{026717A4-0517-4ADA-8554-ABAD7A35A2AC}" srcOrd="7" destOrd="0" presId="urn:microsoft.com/office/officeart/2005/8/layout/process4"/>
    <dgm:cxn modelId="{A3624227-B6FA-42D3-AECA-5E3BDC272743}" type="presParOf" srcId="{538613F9-FE88-4670-B8C0-55574077124E}" destId="{E942024F-738B-4F53-9601-AAEE37BF9BC7}" srcOrd="8" destOrd="0" presId="urn:microsoft.com/office/officeart/2005/8/layout/process4"/>
    <dgm:cxn modelId="{77674029-17E6-4524-87CF-FC2A475D6F45}" type="presParOf" srcId="{E942024F-738B-4F53-9601-AAEE37BF9BC7}" destId="{E4373516-086F-4E3D-9E82-693DA472C6BB}" srcOrd="0" destOrd="0" presId="urn:microsoft.com/office/officeart/2005/8/layout/process4"/>
    <dgm:cxn modelId="{9999B52B-9F86-4608-B27B-DF2D6893E33F}" type="presParOf" srcId="{538613F9-FE88-4670-B8C0-55574077124E}" destId="{2186CB90-723F-4D08-9715-FEC960D774A9}" srcOrd="9" destOrd="0" presId="urn:microsoft.com/office/officeart/2005/8/layout/process4"/>
    <dgm:cxn modelId="{9E9A1A43-081D-4626-9067-AF660121A2CE}" type="presParOf" srcId="{538613F9-FE88-4670-B8C0-55574077124E}" destId="{73D362D7-615A-4D21-BCA4-1314A346E58C}" srcOrd="10" destOrd="0" presId="urn:microsoft.com/office/officeart/2005/8/layout/process4"/>
    <dgm:cxn modelId="{28FCA7E6-A36A-4449-803F-69E3E0E0084E}" type="presParOf" srcId="{73D362D7-615A-4D21-BCA4-1314A346E58C}" destId="{37546DB7-7A56-41D0-9259-FDCEF8291500}" srcOrd="0" destOrd="0" presId="urn:microsoft.com/office/officeart/2005/8/layout/process4"/>
    <dgm:cxn modelId="{09989B58-3360-47C8-9766-CA5B66CDC2F9}" type="presParOf" srcId="{538613F9-FE88-4670-B8C0-55574077124E}" destId="{380EBC52-C663-4633-9D4B-4AAAFE082639}" srcOrd="11" destOrd="0" presId="urn:microsoft.com/office/officeart/2005/8/layout/process4"/>
    <dgm:cxn modelId="{18425B4D-67FA-4712-93B7-46D935236D35}" type="presParOf" srcId="{538613F9-FE88-4670-B8C0-55574077124E}" destId="{A65A777A-FC9B-44E2-9495-98FC47F56722}" srcOrd="12" destOrd="0" presId="urn:microsoft.com/office/officeart/2005/8/layout/process4"/>
    <dgm:cxn modelId="{3191B66D-6204-4318-90CC-D230BC5D51FE}" type="presParOf" srcId="{A65A777A-FC9B-44E2-9495-98FC47F56722}" destId="{FB44EE82-F655-45BC-9F76-4D41006D2229}" srcOrd="0" destOrd="0" presId="urn:microsoft.com/office/officeart/2005/8/layout/process4"/>
    <dgm:cxn modelId="{7A54EC13-8670-4E7F-B2B6-22B9234E286B}" type="presParOf" srcId="{538613F9-FE88-4670-B8C0-55574077124E}" destId="{438565C0-53D4-4255-AF80-4DCE87AE9217}" srcOrd="13" destOrd="0" presId="urn:microsoft.com/office/officeart/2005/8/layout/process4"/>
    <dgm:cxn modelId="{E939A940-8319-4916-94FA-32A2343EFECE}" type="presParOf" srcId="{538613F9-FE88-4670-B8C0-55574077124E}" destId="{FE8599D6-6F55-4944-B8E3-DAE3C689D696}" srcOrd="14" destOrd="0" presId="urn:microsoft.com/office/officeart/2005/8/layout/process4"/>
    <dgm:cxn modelId="{E2E4CCF6-39EF-489A-BA98-AF0F7862782D}" type="presParOf" srcId="{FE8599D6-6F55-4944-B8E3-DAE3C689D696}" destId="{0C1675A7-5FF7-4B77-9579-C5788F2882E7}" srcOrd="0" destOrd="0" presId="urn:microsoft.com/office/officeart/2005/8/layout/process4"/>
    <dgm:cxn modelId="{ECECD46A-0E60-4F8B-AC16-766052F551E2}" type="presParOf" srcId="{538613F9-FE88-4670-B8C0-55574077124E}" destId="{8FE24805-9F16-4F6B-912C-0CF5C4E66DAF}" srcOrd="15" destOrd="0" presId="urn:microsoft.com/office/officeart/2005/8/layout/process4"/>
    <dgm:cxn modelId="{2322BD40-B036-4728-90D2-AB1A799CA8DE}" type="presParOf" srcId="{538613F9-FE88-4670-B8C0-55574077124E}" destId="{06774F64-B465-4FFF-8517-4D60B3B502E1}" srcOrd="16" destOrd="0" presId="urn:microsoft.com/office/officeart/2005/8/layout/process4"/>
    <dgm:cxn modelId="{9B107207-DE7F-4BA5-9D7A-B35A0B7B0ED6}" type="presParOf" srcId="{06774F64-B465-4FFF-8517-4D60B3B502E1}" destId="{662D7A58-7FE4-470C-942C-40CE25251398}" srcOrd="0" destOrd="0" presId="urn:microsoft.com/office/officeart/2005/8/layout/process4"/>
    <dgm:cxn modelId="{1AEB0E38-BBD3-42A5-BCA6-46D6979C886F}" type="presParOf" srcId="{538613F9-FE88-4670-B8C0-55574077124E}" destId="{606F3857-2E90-4585-9566-00E061502409}" srcOrd="17" destOrd="0" presId="urn:microsoft.com/office/officeart/2005/8/layout/process4"/>
    <dgm:cxn modelId="{BFDC842E-06CC-4774-86FB-199756B3F7AA}" type="presParOf" srcId="{538613F9-FE88-4670-B8C0-55574077124E}" destId="{0A0DB416-F6CF-41EA-97ED-5BDED0DA7699}" srcOrd="18" destOrd="0" presId="urn:microsoft.com/office/officeart/2005/8/layout/process4"/>
    <dgm:cxn modelId="{189DBDEF-D68B-4067-AED4-665B29AD1151}" type="presParOf" srcId="{0A0DB416-F6CF-41EA-97ED-5BDED0DA7699}" destId="{8BCD2B10-60A3-4BC1-BEBE-17C0BE21B152}" srcOrd="0" destOrd="0" presId="urn:microsoft.com/office/officeart/2005/8/layout/process4"/>
  </dgm:cxnLst>
  <dgm:bg>
    <a:solidFill>
      <a:schemeClr val="accent6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561790-6781-49D1-A0AD-116F79C7A71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BD6303-EC52-4E21-9A78-23882EB7B877}">
      <dgm:prSet phldrT="[Текст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uk-UA" sz="1600" b="1" i="1" dirty="0" smtClean="0">
              <a:solidFill>
                <a:schemeClr val="bg1"/>
              </a:solidFill>
            </a:rPr>
            <a:t>теоретичний</a:t>
          </a:r>
          <a:endParaRPr lang="ru-RU" sz="1600" dirty="0">
            <a:solidFill>
              <a:schemeClr val="bg1"/>
            </a:solidFill>
          </a:endParaRPr>
        </a:p>
      </dgm:t>
    </dgm:pt>
    <dgm:pt modelId="{1A47BC82-DC71-4DF6-A9D9-097760EFBD48}" type="parTrans" cxnId="{3DADF5CB-1734-4230-8C56-4313EE025C8D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43C825F1-6A57-4353-894A-2D67009E8912}" type="sibTrans" cxnId="{3DADF5CB-1734-4230-8C56-4313EE025C8D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5B32965C-B437-44CA-BFFA-C3828CDFDAD0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uk-UA" sz="1600" b="1" i="1" dirty="0" smtClean="0">
              <a:solidFill>
                <a:schemeClr val="bg1"/>
              </a:solidFill>
            </a:rPr>
            <a:t>організаційний</a:t>
          </a:r>
          <a:endParaRPr lang="ru-RU" sz="1600" dirty="0">
            <a:solidFill>
              <a:schemeClr val="bg1"/>
            </a:solidFill>
          </a:endParaRPr>
        </a:p>
      </dgm:t>
    </dgm:pt>
    <dgm:pt modelId="{FF4E46E3-EE8A-47F1-8415-AF160AEC5831}" type="parTrans" cxnId="{58832629-45F0-43B6-A832-2B91A81D5269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9EB05E89-0A0F-4CBC-B84E-2404450F9F98}" type="sibTrans" cxnId="{58832629-45F0-43B6-A832-2B91A81D5269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936062EF-87A7-468C-A584-4C1F253099CA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uk-UA" sz="1600" b="1" i="1" dirty="0" smtClean="0">
              <a:solidFill>
                <a:schemeClr val="bg1"/>
              </a:solidFill>
            </a:rPr>
            <a:t>моніторинговий</a:t>
          </a:r>
          <a:endParaRPr lang="ru-RU" sz="1600" dirty="0">
            <a:solidFill>
              <a:schemeClr val="bg1"/>
            </a:solidFill>
          </a:endParaRPr>
        </a:p>
      </dgm:t>
    </dgm:pt>
    <dgm:pt modelId="{93BCCCA3-2263-4B31-B046-56F91A51930A}" type="parTrans" cxnId="{F5BB731C-AF45-4678-B9C9-0A0490517E1F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C9AB606F-DDF5-42A0-B28B-C1E67183E864}" type="sibTrans" cxnId="{F5BB731C-AF45-4678-B9C9-0A0490517E1F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E6B439A9-6B9E-49DD-8BF0-245FA7183B30}">
      <dgm:prSet phldrT="[Текст]"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uk-UA" sz="1600" b="1" i="1" dirty="0" smtClean="0">
              <a:solidFill>
                <a:schemeClr val="bg1"/>
              </a:solidFill>
            </a:rPr>
            <a:t>Практичний</a:t>
          </a:r>
          <a:endParaRPr lang="ru-RU" sz="1600" dirty="0">
            <a:solidFill>
              <a:schemeClr val="bg1"/>
            </a:solidFill>
          </a:endParaRPr>
        </a:p>
      </dgm:t>
    </dgm:pt>
    <dgm:pt modelId="{30880B08-D912-4D62-A4B1-6F93C48893CE}" type="parTrans" cxnId="{04733516-C68E-48EE-865F-17C26CFF303E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02096B58-4511-4E80-A9CF-58697D6ECB98}" type="sibTrans" cxnId="{04733516-C68E-48EE-865F-17C26CFF303E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8EAB35EB-E455-4B91-A232-CBC7883CBD3E}">
      <dgm:prSet phldrT="[Текст]" custT="1"/>
      <dgm:spPr/>
      <dgm:t>
        <a:bodyPr/>
        <a:lstStyle/>
        <a:p>
          <a:r>
            <a:rPr lang="uk-UA" sz="1600" b="1" i="1" dirty="0" smtClean="0">
              <a:solidFill>
                <a:schemeClr val="bg1"/>
              </a:solidFill>
            </a:rPr>
            <a:t>аналітично - регулюючий</a:t>
          </a:r>
          <a:endParaRPr lang="ru-RU" sz="1600" dirty="0">
            <a:solidFill>
              <a:schemeClr val="bg1"/>
            </a:solidFill>
          </a:endParaRPr>
        </a:p>
      </dgm:t>
    </dgm:pt>
    <dgm:pt modelId="{538F6CB3-5FF5-4ED6-A18C-E5CCCEB386EE}" type="parTrans" cxnId="{82130E48-3F73-4228-8F30-C4944066EC2F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956CFBFB-58E4-41B1-84BF-1BF6444D4838}" type="sibTrans" cxnId="{82130E48-3F73-4228-8F30-C4944066EC2F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5FC86BEB-4B0E-4AB6-9F49-3823514E2969}" type="pres">
      <dgm:prSet presAssocID="{CF561790-6781-49D1-A0AD-116F79C7A71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5BED137-B431-4B36-8F45-5F48D839163F}" type="pres">
      <dgm:prSet presAssocID="{DFBD6303-EC52-4E21-9A78-23882EB7B877}" presName="composite" presStyleCnt="0"/>
      <dgm:spPr/>
    </dgm:pt>
    <dgm:pt modelId="{AE4CF652-6E44-4E92-8C7C-72612A4B5C34}" type="pres">
      <dgm:prSet presAssocID="{DFBD6303-EC52-4E21-9A78-23882EB7B877}" presName="bentUpArrow1" presStyleLbl="alignImgPlace1" presStyleIdx="0" presStyleCnt="4" custLinFactNeighborX="-51121" custLinFactNeighborY="5821"/>
      <dgm:spPr/>
    </dgm:pt>
    <dgm:pt modelId="{C31236D4-4E71-41A5-9BBB-93095600F6A7}" type="pres">
      <dgm:prSet presAssocID="{DFBD6303-EC52-4E21-9A78-23882EB7B877}" presName="ParentText" presStyleLbl="node1" presStyleIdx="0" presStyleCnt="5" custScaleX="162508" custScaleY="104244" custLinFactNeighborX="-57977" custLinFactNeighborY="442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327960-4A0B-4533-A1D9-541CEC39B70F}" type="pres">
      <dgm:prSet presAssocID="{DFBD6303-EC52-4E21-9A78-23882EB7B877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D0CF12-7374-4A0B-8FDD-4FD488523319}" type="pres">
      <dgm:prSet presAssocID="{43C825F1-6A57-4353-894A-2D67009E8912}" presName="sibTrans" presStyleCnt="0"/>
      <dgm:spPr/>
    </dgm:pt>
    <dgm:pt modelId="{F3149AB2-FF13-44E6-9392-3B8F2E53674B}" type="pres">
      <dgm:prSet presAssocID="{5B32965C-B437-44CA-BFFA-C3828CDFDAD0}" presName="composite" presStyleCnt="0"/>
      <dgm:spPr/>
    </dgm:pt>
    <dgm:pt modelId="{245354FC-2FB0-4EFD-B3CA-F9804E80EBB0}" type="pres">
      <dgm:prSet presAssocID="{5B32965C-B437-44CA-BFFA-C3828CDFDAD0}" presName="bentUpArrow1" presStyleLbl="alignImgPlace1" presStyleIdx="1" presStyleCnt="4" custLinFactNeighborX="-14744" custLinFactNeighborY="487"/>
      <dgm:spPr/>
    </dgm:pt>
    <dgm:pt modelId="{B288129A-9478-4324-B0B8-9202AC2A62B2}" type="pres">
      <dgm:prSet presAssocID="{5B32965C-B437-44CA-BFFA-C3828CDFDAD0}" presName="ParentText" presStyleLbl="node1" presStyleIdx="1" presStyleCnt="5" custScaleX="149475" custScaleY="89561" custLinFactNeighborX="-23321" custLinFactNeighborY="83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C23B5C-FBFD-4386-BEF6-45746342054F}" type="pres">
      <dgm:prSet presAssocID="{5B32965C-B437-44CA-BFFA-C3828CDFDAD0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1D889D-5613-4E59-8AE8-93E36B8B48DC}" type="pres">
      <dgm:prSet presAssocID="{9EB05E89-0A0F-4CBC-B84E-2404450F9F98}" presName="sibTrans" presStyleCnt="0"/>
      <dgm:spPr/>
    </dgm:pt>
    <dgm:pt modelId="{04F74C52-14E5-4AF2-A561-2BDBC030DB22}" type="pres">
      <dgm:prSet presAssocID="{936062EF-87A7-468C-A584-4C1F253099CA}" presName="composite" presStyleCnt="0"/>
      <dgm:spPr/>
    </dgm:pt>
    <dgm:pt modelId="{5D7134DB-F675-48A6-BE1C-F709E386A941}" type="pres">
      <dgm:prSet presAssocID="{936062EF-87A7-468C-A584-4C1F253099CA}" presName="bentUpArrow1" presStyleLbl="alignImgPlace1" presStyleIdx="2" presStyleCnt="4" custLinFactNeighborX="-19348" custLinFactNeighborY="-21715"/>
      <dgm:spPr/>
    </dgm:pt>
    <dgm:pt modelId="{84A583F9-26F5-4C3B-BC92-E4841E617067}" type="pres">
      <dgm:prSet presAssocID="{936062EF-87A7-468C-A584-4C1F253099CA}" presName="ParentText" presStyleLbl="node1" presStyleIdx="2" presStyleCnt="5" custScaleX="180824" custScaleY="86627" custLinFactNeighborX="287" custLinFactNeighborY="38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E3D45F-7413-4FB7-A1EC-9345372FDC75}" type="pres">
      <dgm:prSet presAssocID="{936062EF-87A7-468C-A584-4C1F253099CA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3DA5571C-30D6-43C0-BAF7-96532D6803AD}" type="pres">
      <dgm:prSet presAssocID="{C9AB606F-DDF5-42A0-B28B-C1E67183E864}" presName="sibTrans" presStyleCnt="0"/>
      <dgm:spPr/>
    </dgm:pt>
    <dgm:pt modelId="{D3C687E3-D224-485A-A87B-E1CCC72FF739}" type="pres">
      <dgm:prSet presAssocID="{E6B439A9-6B9E-49DD-8BF0-245FA7183B30}" presName="composite" presStyleCnt="0"/>
      <dgm:spPr/>
    </dgm:pt>
    <dgm:pt modelId="{50F1CCDB-CAA5-4C97-BD48-F6B93B0603F0}" type="pres">
      <dgm:prSet presAssocID="{E6B439A9-6B9E-49DD-8BF0-245FA7183B30}" presName="bentUpArrow1" presStyleLbl="alignImgPlace1" presStyleIdx="3" presStyleCnt="4"/>
      <dgm:spPr/>
    </dgm:pt>
    <dgm:pt modelId="{B4B5B48F-3E1F-4406-AFAC-9CCD128B5D1F}" type="pres">
      <dgm:prSet presAssocID="{E6B439A9-6B9E-49DD-8BF0-245FA7183B30}" presName="ParentText" presStyleLbl="node1" presStyleIdx="3" presStyleCnt="5" custScaleX="148000" custScaleY="96043" custLinFactNeighborX="7324" custLinFactNeighborY="75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A324E7-06C2-4493-9BDB-BD31A47D4627}" type="pres">
      <dgm:prSet presAssocID="{E6B439A9-6B9E-49DD-8BF0-245FA7183B30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2288A572-582C-4A42-ABB0-236473D6D087}" type="pres">
      <dgm:prSet presAssocID="{02096B58-4511-4E80-A9CF-58697D6ECB98}" presName="sibTrans" presStyleCnt="0"/>
      <dgm:spPr/>
    </dgm:pt>
    <dgm:pt modelId="{C4241A2E-355E-4CA1-99E1-F464603FDB4A}" type="pres">
      <dgm:prSet presAssocID="{8EAB35EB-E455-4B91-A232-CBC7883CBD3E}" presName="composite" presStyleCnt="0"/>
      <dgm:spPr/>
    </dgm:pt>
    <dgm:pt modelId="{C414B5ED-FE71-4345-AE9B-340B4BDD8D9B}" type="pres">
      <dgm:prSet presAssocID="{8EAB35EB-E455-4B91-A232-CBC7883CBD3E}" presName="ParentText" presStyleLbl="node1" presStyleIdx="4" presStyleCnt="5" custScaleX="157562" custScaleY="85286" custLinFactNeighborX="7101" custLinFactNeighborY="141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733516-C68E-48EE-865F-17C26CFF303E}" srcId="{CF561790-6781-49D1-A0AD-116F79C7A711}" destId="{E6B439A9-6B9E-49DD-8BF0-245FA7183B30}" srcOrd="3" destOrd="0" parTransId="{30880B08-D912-4D62-A4B1-6F93C48893CE}" sibTransId="{02096B58-4511-4E80-A9CF-58697D6ECB98}"/>
    <dgm:cxn modelId="{58832629-45F0-43B6-A832-2B91A81D5269}" srcId="{CF561790-6781-49D1-A0AD-116F79C7A711}" destId="{5B32965C-B437-44CA-BFFA-C3828CDFDAD0}" srcOrd="1" destOrd="0" parTransId="{FF4E46E3-EE8A-47F1-8415-AF160AEC5831}" sibTransId="{9EB05E89-0A0F-4CBC-B84E-2404450F9F98}"/>
    <dgm:cxn modelId="{3DADF5CB-1734-4230-8C56-4313EE025C8D}" srcId="{CF561790-6781-49D1-A0AD-116F79C7A711}" destId="{DFBD6303-EC52-4E21-9A78-23882EB7B877}" srcOrd="0" destOrd="0" parTransId="{1A47BC82-DC71-4DF6-A9D9-097760EFBD48}" sibTransId="{43C825F1-6A57-4353-894A-2D67009E8912}"/>
    <dgm:cxn modelId="{F5BB731C-AF45-4678-B9C9-0A0490517E1F}" srcId="{CF561790-6781-49D1-A0AD-116F79C7A711}" destId="{936062EF-87A7-468C-A584-4C1F253099CA}" srcOrd="2" destOrd="0" parTransId="{93BCCCA3-2263-4B31-B046-56F91A51930A}" sibTransId="{C9AB606F-DDF5-42A0-B28B-C1E67183E864}"/>
    <dgm:cxn modelId="{4127867A-00C6-46D1-84B1-A37B9DFF0B87}" type="presOf" srcId="{936062EF-87A7-468C-A584-4C1F253099CA}" destId="{84A583F9-26F5-4C3B-BC92-E4841E617067}" srcOrd="0" destOrd="0" presId="urn:microsoft.com/office/officeart/2005/8/layout/StepDownProcess"/>
    <dgm:cxn modelId="{5CC06DA2-4802-4A3F-9674-CB5095B0E201}" type="presOf" srcId="{E6B439A9-6B9E-49DD-8BF0-245FA7183B30}" destId="{B4B5B48F-3E1F-4406-AFAC-9CCD128B5D1F}" srcOrd="0" destOrd="0" presId="urn:microsoft.com/office/officeart/2005/8/layout/StepDownProcess"/>
    <dgm:cxn modelId="{A3308311-0CE3-4570-8724-482426C779BA}" type="presOf" srcId="{8EAB35EB-E455-4B91-A232-CBC7883CBD3E}" destId="{C414B5ED-FE71-4345-AE9B-340B4BDD8D9B}" srcOrd="0" destOrd="0" presId="urn:microsoft.com/office/officeart/2005/8/layout/StepDownProcess"/>
    <dgm:cxn modelId="{4D7923B5-1797-473C-8DB7-482BB90EDB38}" type="presOf" srcId="{5B32965C-B437-44CA-BFFA-C3828CDFDAD0}" destId="{B288129A-9478-4324-B0B8-9202AC2A62B2}" srcOrd="0" destOrd="0" presId="urn:microsoft.com/office/officeart/2005/8/layout/StepDownProcess"/>
    <dgm:cxn modelId="{82130E48-3F73-4228-8F30-C4944066EC2F}" srcId="{CF561790-6781-49D1-A0AD-116F79C7A711}" destId="{8EAB35EB-E455-4B91-A232-CBC7883CBD3E}" srcOrd="4" destOrd="0" parTransId="{538F6CB3-5FF5-4ED6-A18C-E5CCCEB386EE}" sibTransId="{956CFBFB-58E4-41B1-84BF-1BF6444D4838}"/>
    <dgm:cxn modelId="{11A5533B-62FF-41C2-B59A-00106622AD0F}" type="presOf" srcId="{CF561790-6781-49D1-A0AD-116F79C7A711}" destId="{5FC86BEB-4B0E-4AB6-9F49-3823514E2969}" srcOrd="0" destOrd="0" presId="urn:microsoft.com/office/officeart/2005/8/layout/StepDownProcess"/>
    <dgm:cxn modelId="{59D2EBF4-8B33-484C-B613-02097DB0D50A}" type="presOf" srcId="{DFBD6303-EC52-4E21-9A78-23882EB7B877}" destId="{C31236D4-4E71-41A5-9BBB-93095600F6A7}" srcOrd="0" destOrd="0" presId="urn:microsoft.com/office/officeart/2005/8/layout/StepDownProcess"/>
    <dgm:cxn modelId="{38AF7CC4-A533-4D6E-9F5D-2603693DA8B8}" type="presParOf" srcId="{5FC86BEB-4B0E-4AB6-9F49-3823514E2969}" destId="{55BED137-B431-4B36-8F45-5F48D839163F}" srcOrd="0" destOrd="0" presId="urn:microsoft.com/office/officeart/2005/8/layout/StepDownProcess"/>
    <dgm:cxn modelId="{4A7B079B-16E0-4862-A20B-690D84236EB3}" type="presParOf" srcId="{55BED137-B431-4B36-8F45-5F48D839163F}" destId="{AE4CF652-6E44-4E92-8C7C-72612A4B5C34}" srcOrd="0" destOrd="0" presId="urn:microsoft.com/office/officeart/2005/8/layout/StepDownProcess"/>
    <dgm:cxn modelId="{B7C87A84-D687-403D-8F57-4ADB5AF8D19E}" type="presParOf" srcId="{55BED137-B431-4B36-8F45-5F48D839163F}" destId="{C31236D4-4E71-41A5-9BBB-93095600F6A7}" srcOrd="1" destOrd="0" presId="urn:microsoft.com/office/officeart/2005/8/layout/StepDownProcess"/>
    <dgm:cxn modelId="{DCFD55C1-6EF4-4115-B368-D039BA929ABC}" type="presParOf" srcId="{55BED137-B431-4B36-8F45-5F48D839163F}" destId="{1C327960-4A0B-4533-A1D9-541CEC39B70F}" srcOrd="2" destOrd="0" presId="urn:microsoft.com/office/officeart/2005/8/layout/StepDownProcess"/>
    <dgm:cxn modelId="{BF9825DB-E904-485F-87B0-D990A3CACEE6}" type="presParOf" srcId="{5FC86BEB-4B0E-4AB6-9F49-3823514E2969}" destId="{75D0CF12-7374-4A0B-8FDD-4FD488523319}" srcOrd="1" destOrd="0" presId="urn:microsoft.com/office/officeart/2005/8/layout/StepDownProcess"/>
    <dgm:cxn modelId="{364DA6EE-1EC8-42F4-B398-54F656E97DC2}" type="presParOf" srcId="{5FC86BEB-4B0E-4AB6-9F49-3823514E2969}" destId="{F3149AB2-FF13-44E6-9392-3B8F2E53674B}" srcOrd="2" destOrd="0" presId="urn:microsoft.com/office/officeart/2005/8/layout/StepDownProcess"/>
    <dgm:cxn modelId="{4E846DB0-B35D-46E5-B205-28B4BFEDA84F}" type="presParOf" srcId="{F3149AB2-FF13-44E6-9392-3B8F2E53674B}" destId="{245354FC-2FB0-4EFD-B3CA-F9804E80EBB0}" srcOrd="0" destOrd="0" presId="urn:microsoft.com/office/officeart/2005/8/layout/StepDownProcess"/>
    <dgm:cxn modelId="{75C5A1F4-B2AF-4C5D-A1F3-91920E750F66}" type="presParOf" srcId="{F3149AB2-FF13-44E6-9392-3B8F2E53674B}" destId="{B288129A-9478-4324-B0B8-9202AC2A62B2}" srcOrd="1" destOrd="0" presId="urn:microsoft.com/office/officeart/2005/8/layout/StepDownProcess"/>
    <dgm:cxn modelId="{750E859D-57F4-48E7-9C8C-E64C86BEE5C1}" type="presParOf" srcId="{F3149AB2-FF13-44E6-9392-3B8F2E53674B}" destId="{98C23B5C-FBFD-4386-BEF6-45746342054F}" srcOrd="2" destOrd="0" presId="urn:microsoft.com/office/officeart/2005/8/layout/StepDownProcess"/>
    <dgm:cxn modelId="{62C78E6A-C18E-4CCC-A8D2-45C27F235E5B}" type="presParOf" srcId="{5FC86BEB-4B0E-4AB6-9F49-3823514E2969}" destId="{E81D889D-5613-4E59-8AE8-93E36B8B48DC}" srcOrd="3" destOrd="0" presId="urn:microsoft.com/office/officeart/2005/8/layout/StepDownProcess"/>
    <dgm:cxn modelId="{512EAD92-4A98-45F4-AA30-E854CE641859}" type="presParOf" srcId="{5FC86BEB-4B0E-4AB6-9F49-3823514E2969}" destId="{04F74C52-14E5-4AF2-A561-2BDBC030DB22}" srcOrd="4" destOrd="0" presId="urn:microsoft.com/office/officeart/2005/8/layout/StepDownProcess"/>
    <dgm:cxn modelId="{00FBA7B1-5482-4681-BEF2-62A1D5C3892D}" type="presParOf" srcId="{04F74C52-14E5-4AF2-A561-2BDBC030DB22}" destId="{5D7134DB-F675-48A6-BE1C-F709E386A941}" srcOrd="0" destOrd="0" presId="urn:microsoft.com/office/officeart/2005/8/layout/StepDownProcess"/>
    <dgm:cxn modelId="{BF0367F8-6B1A-4A22-A398-579512C18D10}" type="presParOf" srcId="{04F74C52-14E5-4AF2-A561-2BDBC030DB22}" destId="{84A583F9-26F5-4C3B-BC92-E4841E617067}" srcOrd="1" destOrd="0" presId="urn:microsoft.com/office/officeart/2005/8/layout/StepDownProcess"/>
    <dgm:cxn modelId="{E3827724-73AD-4C3B-A2B5-82BCD8DC049B}" type="presParOf" srcId="{04F74C52-14E5-4AF2-A561-2BDBC030DB22}" destId="{0CE3D45F-7413-4FB7-A1EC-9345372FDC75}" srcOrd="2" destOrd="0" presId="urn:microsoft.com/office/officeart/2005/8/layout/StepDownProcess"/>
    <dgm:cxn modelId="{FE83AE01-8254-44B7-8CAD-B533CF089FC3}" type="presParOf" srcId="{5FC86BEB-4B0E-4AB6-9F49-3823514E2969}" destId="{3DA5571C-30D6-43C0-BAF7-96532D6803AD}" srcOrd="5" destOrd="0" presId="urn:microsoft.com/office/officeart/2005/8/layout/StepDownProcess"/>
    <dgm:cxn modelId="{4F9067EC-445A-4C1B-A5A3-40014FD316C9}" type="presParOf" srcId="{5FC86BEB-4B0E-4AB6-9F49-3823514E2969}" destId="{D3C687E3-D224-485A-A87B-E1CCC72FF739}" srcOrd="6" destOrd="0" presId="urn:microsoft.com/office/officeart/2005/8/layout/StepDownProcess"/>
    <dgm:cxn modelId="{CE42A90A-77C1-4EC1-AF32-1E20A9FB67F1}" type="presParOf" srcId="{D3C687E3-D224-485A-A87B-E1CCC72FF739}" destId="{50F1CCDB-CAA5-4C97-BD48-F6B93B0603F0}" srcOrd="0" destOrd="0" presId="urn:microsoft.com/office/officeart/2005/8/layout/StepDownProcess"/>
    <dgm:cxn modelId="{7CA4F0E1-4BAE-46E7-9CD1-2CA241606091}" type="presParOf" srcId="{D3C687E3-D224-485A-A87B-E1CCC72FF739}" destId="{B4B5B48F-3E1F-4406-AFAC-9CCD128B5D1F}" srcOrd="1" destOrd="0" presId="urn:microsoft.com/office/officeart/2005/8/layout/StepDownProcess"/>
    <dgm:cxn modelId="{EA312315-4998-4AC8-A632-E64FC0AAEDA2}" type="presParOf" srcId="{D3C687E3-D224-485A-A87B-E1CCC72FF739}" destId="{C0A324E7-06C2-4493-9BDB-BD31A47D4627}" srcOrd="2" destOrd="0" presId="urn:microsoft.com/office/officeart/2005/8/layout/StepDownProcess"/>
    <dgm:cxn modelId="{E323EBBD-5A5D-473B-8E63-95BCADCCC99D}" type="presParOf" srcId="{5FC86BEB-4B0E-4AB6-9F49-3823514E2969}" destId="{2288A572-582C-4A42-ABB0-236473D6D087}" srcOrd="7" destOrd="0" presId="urn:microsoft.com/office/officeart/2005/8/layout/StepDownProcess"/>
    <dgm:cxn modelId="{FDA013C1-6EA5-48A3-B3A0-682F96F5FF1D}" type="presParOf" srcId="{5FC86BEB-4B0E-4AB6-9F49-3823514E2969}" destId="{C4241A2E-355E-4CA1-99E1-F464603FDB4A}" srcOrd="8" destOrd="0" presId="urn:microsoft.com/office/officeart/2005/8/layout/StepDownProcess"/>
    <dgm:cxn modelId="{D195AD04-4D68-4DBB-AF95-45684A92864D}" type="presParOf" srcId="{C4241A2E-355E-4CA1-99E1-F464603FDB4A}" destId="{C414B5ED-FE71-4345-AE9B-340B4BDD8D9B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128340A-A6F0-4D0D-8626-2E9FAE154F71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EE7B11-065C-42C0-A1FF-AB6852EEFF1A}">
      <dgm:prSet phldrT="[Текст]" custT="1"/>
      <dgm:spPr/>
      <dgm:t>
        <a:bodyPr/>
        <a:lstStyle/>
        <a:p>
          <a:pPr algn="ctr"/>
          <a:r>
            <a:rPr lang="uk-U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відвідування занять, гуртків, секцій тощо</a:t>
          </a:r>
          <a:endParaRPr lang="ru-RU" sz="24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2E3A7C7-0941-4738-B0B2-7057EB56C13B}" type="parTrans" cxnId="{41C3E1BB-F0A4-48DC-B869-3307C1C3955E}">
      <dgm:prSet/>
      <dgm:spPr/>
      <dgm:t>
        <a:bodyPr/>
        <a:lstStyle/>
        <a:p>
          <a:endParaRPr lang="ru-RU"/>
        </a:p>
      </dgm:t>
    </dgm:pt>
    <dgm:pt modelId="{C66866C7-F105-4395-AAD2-2B3DB47E9FF6}" type="sibTrans" cxnId="{41C3E1BB-F0A4-48DC-B869-3307C1C3955E}">
      <dgm:prSet/>
      <dgm:spPr/>
      <dgm:t>
        <a:bodyPr/>
        <a:lstStyle/>
        <a:p>
          <a:endParaRPr lang="ru-RU"/>
        </a:p>
      </dgm:t>
    </dgm:pt>
    <dgm:pt modelId="{A5051D00-0158-4BE3-8AF9-C2FDC7D1DE15}">
      <dgm:prSet phldrT="[Текст]" custT="1"/>
      <dgm:spPr/>
      <dgm:t>
        <a:bodyPr/>
        <a:lstStyle/>
        <a:p>
          <a:pPr algn="ctr"/>
          <a:r>
            <a:rPr lang="uk-U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проведення контрольно-діагностичних зрізів</a:t>
          </a:r>
          <a:endParaRPr lang="ru-RU" sz="24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F12385B-CBCD-4F79-8E82-8DF38E3682AA}" type="parTrans" cxnId="{B74BBE08-8FBE-4E1A-BBCA-14F74BB60BAC}">
      <dgm:prSet/>
      <dgm:spPr/>
      <dgm:t>
        <a:bodyPr/>
        <a:lstStyle/>
        <a:p>
          <a:endParaRPr lang="ru-RU"/>
        </a:p>
      </dgm:t>
    </dgm:pt>
    <dgm:pt modelId="{1660D4E4-EC75-46C0-B096-35B9043A30FE}" type="sibTrans" cxnId="{B74BBE08-8FBE-4E1A-BBCA-14F74BB60BAC}">
      <dgm:prSet/>
      <dgm:spPr/>
      <dgm:t>
        <a:bodyPr/>
        <a:lstStyle/>
        <a:p>
          <a:endParaRPr lang="ru-RU"/>
        </a:p>
      </dgm:t>
    </dgm:pt>
    <dgm:pt modelId="{97131E38-0BF6-4608-A888-D396FAB85ED2}">
      <dgm:prSet phldrT="[Текст]" custT="1"/>
      <dgm:spPr/>
      <dgm:t>
        <a:bodyPr/>
        <a:lstStyle/>
        <a:p>
          <a:pPr algn="ctr"/>
          <a:r>
            <a:rPr lang="uk-U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співбесіди із педагогами</a:t>
          </a:r>
          <a:endParaRPr lang="ru-RU" sz="24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F363C02-DE36-40E9-957C-8495E2379E3F}" type="parTrans" cxnId="{F4F0AF2B-06C3-45D2-9637-6D93B56F1BD3}">
      <dgm:prSet/>
      <dgm:spPr/>
      <dgm:t>
        <a:bodyPr/>
        <a:lstStyle/>
        <a:p>
          <a:endParaRPr lang="ru-RU"/>
        </a:p>
      </dgm:t>
    </dgm:pt>
    <dgm:pt modelId="{4F6742A3-AFF8-4CB6-BB56-D38A1081BF8D}" type="sibTrans" cxnId="{F4F0AF2B-06C3-45D2-9637-6D93B56F1BD3}">
      <dgm:prSet/>
      <dgm:spPr/>
      <dgm:t>
        <a:bodyPr/>
        <a:lstStyle/>
        <a:p>
          <a:endParaRPr lang="ru-RU"/>
        </a:p>
      </dgm:t>
    </dgm:pt>
    <dgm:pt modelId="{42C0ED48-9958-4E4A-9003-B380E151E3F2}">
      <dgm:prSet phldrT="[Текст]" custT="1"/>
      <dgm:spPr/>
      <dgm:t>
        <a:bodyPr/>
        <a:lstStyle/>
        <a:p>
          <a:pPr algn="ctr"/>
          <a:r>
            <a:rPr lang="uk-U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анкетування педагогів, батьків тощо</a:t>
          </a:r>
          <a:endParaRPr lang="ru-RU" sz="24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9D70ECA-FE1D-4C02-9252-BF7389196F05}" type="parTrans" cxnId="{51A74895-C23C-44EE-A9A2-7DBEA864F2F6}">
      <dgm:prSet/>
      <dgm:spPr/>
      <dgm:t>
        <a:bodyPr/>
        <a:lstStyle/>
        <a:p>
          <a:endParaRPr lang="ru-RU"/>
        </a:p>
      </dgm:t>
    </dgm:pt>
    <dgm:pt modelId="{7F2DB111-4032-4278-8F47-76F2B87CF2C5}" type="sibTrans" cxnId="{51A74895-C23C-44EE-A9A2-7DBEA864F2F6}">
      <dgm:prSet/>
      <dgm:spPr/>
      <dgm:t>
        <a:bodyPr/>
        <a:lstStyle/>
        <a:p>
          <a:endParaRPr lang="ru-RU"/>
        </a:p>
      </dgm:t>
    </dgm:pt>
    <dgm:pt modelId="{67450F2A-ABCC-4ED8-96D4-CE07A193001E}" type="pres">
      <dgm:prSet presAssocID="{F128340A-A6F0-4D0D-8626-2E9FAE154F71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3B92992-42A1-4395-A1BA-FBC673EA89D4}" type="pres">
      <dgm:prSet presAssocID="{59EE7B11-065C-42C0-A1FF-AB6852EEFF1A}" presName="Accent1" presStyleCnt="0"/>
      <dgm:spPr/>
    </dgm:pt>
    <dgm:pt modelId="{A32DF95F-58E9-4F30-BF50-E5D93E152B3E}" type="pres">
      <dgm:prSet presAssocID="{59EE7B11-065C-42C0-A1FF-AB6852EEFF1A}" presName="Accent" presStyleLbl="node1" presStyleIdx="0" presStyleCnt="4"/>
      <dgm:spPr>
        <a:solidFill>
          <a:srgbClr val="00B050"/>
        </a:solidFill>
      </dgm:spPr>
    </dgm:pt>
    <dgm:pt modelId="{8CD4133B-95B0-4FB0-8B65-B6DAA442FA6C}" type="pres">
      <dgm:prSet presAssocID="{59EE7B11-065C-42C0-A1FF-AB6852EEFF1A}" presName="Parent1" presStyleLbl="revTx" presStyleIdx="0" presStyleCnt="4" custScaleX="602276" custScaleY="135762" custLinFactNeighborX="-2761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C086EA-C34E-4FE1-9136-A3F6B8C3414D}" type="pres">
      <dgm:prSet presAssocID="{A5051D00-0158-4BE3-8AF9-C2FDC7D1DE15}" presName="Accent2" presStyleCnt="0"/>
      <dgm:spPr/>
    </dgm:pt>
    <dgm:pt modelId="{1B4B7093-4979-4041-884B-F663C216816C}" type="pres">
      <dgm:prSet presAssocID="{A5051D00-0158-4BE3-8AF9-C2FDC7D1DE15}" presName="Accent" presStyleLbl="node1" presStyleIdx="1" presStyleCnt="4"/>
      <dgm:spPr>
        <a:solidFill>
          <a:srgbClr val="FFFF00"/>
        </a:solidFill>
      </dgm:spPr>
    </dgm:pt>
    <dgm:pt modelId="{5DAC51CD-C400-4D7E-9E16-8413744F4017}" type="pres">
      <dgm:prSet presAssocID="{A5051D00-0158-4BE3-8AF9-C2FDC7D1DE15}" presName="Parent2" presStyleLbl="revTx" presStyleIdx="1" presStyleCnt="4" custScaleX="623372" custScaleY="125040" custLinFactNeighborX="23604" custLinFactNeighborY="-1512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DC86FB-8F17-4B50-B4B8-BF9F5350D28D}" type="pres">
      <dgm:prSet presAssocID="{97131E38-0BF6-4608-A888-D396FAB85ED2}" presName="Accent3" presStyleCnt="0"/>
      <dgm:spPr/>
    </dgm:pt>
    <dgm:pt modelId="{A02D2469-C0BE-4D6D-9177-54329B5A65F9}" type="pres">
      <dgm:prSet presAssocID="{97131E38-0BF6-4608-A888-D396FAB85ED2}" presName="Accent" presStyleLbl="node1" presStyleIdx="2" presStyleCnt="4" custLinFactNeighborX="74" custLinFactNeighborY="-7990"/>
      <dgm:spPr>
        <a:solidFill>
          <a:srgbClr val="00B0F0"/>
        </a:solidFill>
      </dgm:spPr>
    </dgm:pt>
    <dgm:pt modelId="{FACD91B0-CA73-4F9A-B918-2745AF374732}" type="pres">
      <dgm:prSet presAssocID="{97131E38-0BF6-4608-A888-D396FAB85ED2}" presName="Parent3" presStyleLbl="revTx" presStyleIdx="2" presStyleCnt="4" custScaleX="568639" custScaleY="144565" custLinFactNeighborX="-16789" custLinFactNeighborY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150E71-6957-466B-83A5-6D52FF8DF22D}" type="pres">
      <dgm:prSet presAssocID="{42C0ED48-9958-4E4A-9003-B380E151E3F2}" presName="Accent4" presStyleCnt="0"/>
      <dgm:spPr/>
    </dgm:pt>
    <dgm:pt modelId="{A3C6F3DF-3417-4A93-83C8-0B524614F26D}" type="pres">
      <dgm:prSet presAssocID="{42C0ED48-9958-4E4A-9003-B380E151E3F2}" presName="Accent" presStyleLbl="node1" presStyleIdx="3" presStyleCnt="4"/>
      <dgm:spPr>
        <a:solidFill>
          <a:srgbClr val="FF0000"/>
        </a:solidFill>
      </dgm:spPr>
    </dgm:pt>
    <dgm:pt modelId="{ED38D2E2-0973-4CAE-9314-35136F720B2A}" type="pres">
      <dgm:prSet presAssocID="{42C0ED48-9958-4E4A-9003-B380E151E3F2}" presName="Parent4" presStyleLbl="revTx" presStyleIdx="3" presStyleCnt="4" custScaleX="539309" custScaleY="13384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655A95-B482-41BE-A4BD-AF7893A8073D}" type="presOf" srcId="{59EE7B11-065C-42C0-A1FF-AB6852EEFF1A}" destId="{8CD4133B-95B0-4FB0-8B65-B6DAA442FA6C}" srcOrd="0" destOrd="0" presId="urn:microsoft.com/office/officeart/2009/layout/CircleArrowProcess"/>
    <dgm:cxn modelId="{B74BBE08-8FBE-4E1A-BBCA-14F74BB60BAC}" srcId="{F128340A-A6F0-4D0D-8626-2E9FAE154F71}" destId="{A5051D00-0158-4BE3-8AF9-C2FDC7D1DE15}" srcOrd="1" destOrd="0" parTransId="{CF12385B-CBCD-4F79-8E82-8DF38E3682AA}" sibTransId="{1660D4E4-EC75-46C0-B096-35B9043A30FE}"/>
    <dgm:cxn modelId="{AA8068E1-0E8A-4C6F-BC95-0242323B39DA}" type="presOf" srcId="{97131E38-0BF6-4608-A888-D396FAB85ED2}" destId="{FACD91B0-CA73-4F9A-B918-2745AF374732}" srcOrd="0" destOrd="0" presId="urn:microsoft.com/office/officeart/2009/layout/CircleArrowProcess"/>
    <dgm:cxn modelId="{ADE114DD-F09A-48E4-BAED-CC9813C9C997}" type="presOf" srcId="{F128340A-A6F0-4D0D-8626-2E9FAE154F71}" destId="{67450F2A-ABCC-4ED8-96D4-CE07A193001E}" srcOrd="0" destOrd="0" presId="urn:microsoft.com/office/officeart/2009/layout/CircleArrowProcess"/>
    <dgm:cxn modelId="{F0568EF0-EFA8-4C8E-9320-1EFB1A275242}" type="presOf" srcId="{42C0ED48-9958-4E4A-9003-B380E151E3F2}" destId="{ED38D2E2-0973-4CAE-9314-35136F720B2A}" srcOrd="0" destOrd="0" presId="urn:microsoft.com/office/officeart/2009/layout/CircleArrowProcess"/>
    <dgm:cxn modelId="{F4F0AF2B-06C3-45D2-9637-6D93B56F1BD3}" srcId="{F128340A-A6F0-4D0D-8626-2E9FAE154F71}" destId="{97131E38-0BF6-4608-A888-D396FAB85ED2}" srcOrd="2" destOrd="0" parTransId="{5F363C02-DE36-40E9-957C-8495E2379E3F}" sibTransId="{4F6742A3-AFF8-4CB6-BB56-D38A1081BF8D}"/>
    <dgm:cxn modelId="{51A74895-C23C-44EE-A9A2-7DBEA864F2F6}" srcId="{F128340A-A6F0-4D0D-8626-2E9FAE154F71}" destId="{42C0ED48-9958-4E4A-9003-B380E151E3F2}" srcOrd="3" destOrd="0" parTransId="{09D70ECA-FE1D-4C02-9252-BF7389196F05}" sibTransId="{7F2DB111-4032-4278-8F47-76F2B87CF2C5}"/>
    <dgm:cxn modelId="{41C3E1BB-F0A4-48DC-B869-3307C1C3955E}" srcId="{F128340A-A6F0-4D0D-8626-2E9FAE154F71}" destId="{59EE7B11-065C-42C0-A1FF-AB6852EEFF1A}" srcOrd="0" destOrd="0" parTransId="{D2E3A7C7-0941-4738-B0B2-7057EB56C13B}" sibTransId="{C66866C7-F105-4395-AAD2-2B3DB47E9FF6}"/>
    <dgm:cxn modelId="{12F13449-0629-49AA-8F77-6495A4C592F6}" type="presOf" srcId="{A5051D00-0158-4BE3-8AF9-C2FDC7D1DE15}" destId="{5DAC51CD-C400-4D7E-9E16-8413744F4017}" srcOrd="0" destOrd="0" presId="urn:microsoft.com/office/officeart/2009/layout/CircleArrowProcess"/>
    <dgm:cxn modelId="{5DF498FD-9CB6-48D5-92D4-2F752ED046AE}" type="presParOf" srcId="{67450F2A-ABCC-4ED8-96D4-CE07A193001E}" destId="{83B92992-42A1-4395-A1BA-FBC673EA89D4}" srcOrd="0" destOrd="0" presId="urn:microsoft.com/office/officeart/2009/layout/CircleArrowProcess"/>
    <dgm:cxn modelId="{F8FBAB65-3C75-42A6-B6D0-496E50DF70D3}" type="presParOf" srcId="{83B92992-42A1-4395-A1BA-FBC673EA89D4}" destId="{A32DF95F-58E9-4F30-BF50-E5D93E152B3E}" srcOrd="0" destOrd="0" presId="urn:microsoft.com/office/officeart/2009/layout/CircleArrowProcess"/>
    <dgm:cxn modelId="{17C03F2E-43CD-4F69-91D8-43E51B909957}" type="presParOf" srcId="{67450F2A-ABCC-4ED8-96D4-CE07A193001E}" destId="{8CD4133B-95B0-4FB0-8B65-B6DAA442FA6C}" srcOrd="1" destOrd="0" presId="urn:microsoft.com/office/officeart/2009/layout/CircleArrowProcess"/>
    <dgm:cxn modelId="{B53AFE97-FEC2-42EA-B3EE-485290374DC3}" type="presParOf" srcId="{67450F2A-ABCC-4ED8-96D4-CE07A193001E}" destId="{D0C086EA-C34E-4FE1-9136-A3F6B8C3414D}" srcOrd="2" destOrd="0" presId="urn:microsoft.com/office/officeart/2009/layout/CircleArrowProcess"/>
    <dgm:cxn modelId="{6C3757FE-FF78-44BC-8748-C589A6DEE367}" type="presParOf" srcId="{D0C086EA-C34E-4FE1-9136-A3F6B8C3414D}" destId="{1B4B7093-4979-4041-884B-F663C216816C}" srcOrd="0" destOrd="0" presId="urn:microsoft.com/office/officeart/2009/layout/CircleArrowProcess"/>
    <dgm:cxn modelId="{5AE08D15-8986-450B-BAFA-DF5C5823256F}" type="presParOf" srcId="{67450F2A-ABCC-4ED8-96D4-CE07A193001E}" destId="{5DAC51CD-C400-4D7E-9E16-8413744F4017}" srcOrd="3" destOrd="0" presId="urn:microsoft.com/office/officeart/2009/layout/CircleArrowProcess"/>
    <dgm:cxn modelId="{BC2326F9-65BC-4BB5-BAFC-18B7E13E341A}" type="presParOf" srcId="{67450F2A-ABCC-4ED8-96D4-CE07A193001E}" destId="{83DC86FB-8F17-4B50-B4B8-BF9F5350D28D}" srcOrd="4" destOrd="0" presId="urn:microsoft.com/office/officeart/2009/layout/CircleArrowProcess"/>
    <dgm:cxn modelId="{47F8EDA9-5C69-42EC-95BE-6A0BF88EEFD3}" type="presParOf" srcId="{83DC86FB-8F17-4B50-B4B8-BF9F5350D28D}" destId="{A02D2469-C0BE-4D6D-9177-54329B5A65F9}" srcOrd="0" destOrd="0" presId="urn:microsoft.com/office/officeart/2009/layout/CircleArrowProcess"/>
    <dgm:cxn modelId="{ACB00DCA-521E-41A2-9B94-58CF5335F34A}" type="presParOf" srcId="{67450F2A-ABCC-4ED8-96D4-CE07A193001E}" destId="{FACD91B0-CA73-4F9A-B918-2745AF374732}" srcOrd="5" destOrd="0" presId="urn:microsoft.com/office/officeart/2009/layout/CircleArrowProcess"/>
    <dgm:cxn modelId="{878E95CD-E5B8-431B-893E-36604285E099}" type="presParOf" srcId="{67450F2A-ABCC-4ED8-96D4-CE07A193001E}" destId="{83150E71-6957-466B-83A5-6D52FF8DF22D}" srcOrd="6" destOrd="0" presId="urn:microsoft.com/office/officeart/2009/layout/CircleArrowProcess"/>
    <dgm:cxn modelId="{7A7470EE-1136-42D7-816F-58F306E58894}" type="presParOf" srcId="{83150E71-6957-466B-83A5-6D52FF8DF22D}" destId="{A3C6F3DF-3417-4A93-83C8-0B524614F26D}" srcOrd="0" destOrd="0" presId="urn:microsoft.com/office/officeart/2009/layout/CircleArrowProcess"/>
    <dgm:cxn modelId="{BA0BE02B-786D-421B-9D67-1877DDA93846}" type="presParOf" srcId="{67450F2A-ABCC-4ED8-96D4-CE07A193001E}" destId="{ED38D2E2-0973-4CAE-9314-35136F720B2A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604DE6-5DAB-47CA-825D-33A87C74BF99}">
      <dsp:nvSpPr>
        <dsp:cNvPr id="0" name=""/>
        <dsp:cNvSpPr/>
      </dsp:nvSpPr>
      <dsp:spPr>
        <a:xfrm rot="10800000">
          <a:off x="1598399" y="236126"/>
          <a:ext cx="6013579" cy="4053710"/>
        </a:xfrm>
        <a:prstGeom prst="homePlat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1755" tIns="91440" rIns="170688" bIns="9144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це рада педагогів, які дійсно радяться, а не </a:t>
          </a:r>
          <a:r>
            <a:rPr lang="uk-UA" sz="2400" b="1" kern="1200" cap="none" spc="0" dirty="0" err="1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„засідають</a:t>
          </a:r>
          <a:r>
            <a:rPr lang="uk-UA" sz="24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”, така рада повинна приносити професійне задоволення, бажання здійснити  окреслене, впевненість, а не навпаки.</a:t>
          </a:r>
          <a:endParaRPr lang="ru-RU" sz="2400" b="1" kern="1200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sp:txBody>
      <dsp:txXfrm rot="10800000">
        <a:off x="2611826" y="236126"/>
        <a:ext cx="5000152" cy="4053710"/>
      </dsp:txXfrm>
    </dsp:sp>
    <dsp:sp modelId="{5C30F7D6-269A-4099-8359-457997D11BCB}">
      <dsp:nvSpPr>
        <dsp:cNvPr id="0" name=""/>
        <dsp:cNvSpPr/>
      </dsp:nvSpPr>
      <dsp:spPr>
        <a:xfrm>
          <a:off x="463260" y="781192"/>
          <a:ext cx="2913822" cy="2963577"/>
        </a:xfrm>
        <a:prstGeom prst="ellipse">
          <a:avLst/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60BE36-5A6F-48C8-82F1-B80D97334695}">
      <dsp:nvSpPr>
        <dsp:cNvPr id="0" name=""/>
        <dsp:cNvSpPr/>
      </dsp:nvSpPr>
      <dsp:spPr>
        <a:xfrm>
          <a:off x="1825161" y="552889"/>
          <a:ext cx="5731461" cy="3808009"/>
        </a:xfrm>
        <a:prstGeom prst="roundRect">
          <a:avLst/>
        </a:prstGeom>
        <a:gradFill flip="none" rotWithShape="0">
          <a:gsLst>
            <a:gs pos="0">
              <a:schemeClr val="bg2">
                <a:lumMod val="20000"/>
                <a:lumOff val="80000"/>
                <a:shade val="30000"/>
                <a:satMod val="115000"/>
              </a:schemeClr>
            </a:gs>
            <a:gs pos="50000">
              <a:schemeClr val="bg2">
                <a:lumMod val="20000"/>
                <a:lumOff val="80000"/>
                <a:shade val="67500"/>
                <a:satMod val="115000"/>
              </a:schemeClr>
            </a:gs>
            <a:gs pos="100000">
              <a:schemeClr val="bg2">
                <a:lumMod val="20000"/>
                <a:lumOff val="80000"/>
                <a:shade val="100000"/>
                <a:satMod val="115000"/>
              </a:schemeClr>
            </a:gs>
          </a:gsLst>
          <a:lin ang="8100000" scaled="1"/>
          <a:tileRect/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4957" tIns="114300" rIns="114300" bIns="114300" numCol="1" spcCol="1270" anchor="ctr" anchorCtr="0">
          <a:noAutofit/>
        </a:bodyPr>
        <a:lstStyle/>
        <a:p>
          <a:pPr lvl="0" algn="just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>
              <a:solidFill>
                <a:schemeClr val="bg1"/>
              </a:solidFill>
            </a:rPr>
            <a:t>об'єднати зусилля колективу ДНЗ для підвищення рівня виховно-освітнього процесу, використання в практиці досягнень педагогічної науки і передового досвіду.</a:t>
          </a:r>
          <a:endParaRPr lang="ru-RU" sz="3000" kern="1200" dirty="0">
            <a:solidFill>
              <a:schemeClr val="bg1"/>
            </a:solidFill>
          </a:endParaRPr>
        </a:p>
      </dsp:txBody>
      <dsp:txXfrm>
        <a:off x="2011053" y="738781"/>
        <a:ext cx="5359677" cy="3436225"/>
      </dsp:txXfrm>
    </dsp:sp>
    <dsp:sp modelId="{0BCA0DB9-D283-4372-8357-35294598F447}">
      <dsp:nvSpPr>
        <dsp:cNvPr id="0" name=""/>
        <dsp:cNvSpPr/>
      </dsp:nvSpPr>
      <dsp:spPr>
        <a:xfrm>
          <a:off x="230585" y="165063"/>
          <a:ext cx="2813107" cy="2734978"/>
        </a:xfrm>
        <a:prstGeom prst="ellipse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solidFill>
            <a:schemeClr val="accent2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21DBC-B664-4F7F-B015-3495091CC1D3}">
      <dsp:nvSpPr>
        <dsp:cNvPr id="0" name=""/>
        <dsp:cNvSpPr/>
      </dsp:nvSpPr>
      <dsp:spPr>
        <a:xfrm>
          <a:off x="2419386" y="127059"/>
          <a:ext cx="2628826" cy="2628826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chemeClr val="bg1"/>
              </a:solidFill>
            </a:rPr>
            <a:t>традиційна </a:t>
          </a:r>
          <a:r>
            <a:rPr lang="uk-UA" sz="1800" kern="1200" smtClean="0">
              <a:solidFill>
                <a:schemeClr val="bg1"/>
              </a:solidFill>
            </a:rPr>
            <a:t>педагогічна рада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2769896" y="587104"/>
        <a:ext cx="1927806" cy="1182971"/>
      </dsp:txXfrm>
    </dsp:sp>
    <dsp:sp modelId="{398AC169-9FF0-4ADF-92A0-A41FAFE384D8}">
      <dsp:nvSpPr>
        <dsp:cNvPr id="0" name=""/>
        <dsp:cNvSpPr/>
      </dsp:nvSpPr>
      <dsp:spPr>
        <a:xfrm>
          <a:off x="3367954" y="1770076"/>
          <a:ext cx="2628826" cy="2628826"/>
        </a:xfrm>
        <a:prstGeom prst="ellipse">
          <a:avLst/>
        </a:prstGeom>
        <a:solidFill>
          <a:schemeClr val="accent4">
            <a:alpha val="50000"/>
            <a:hueOff val="8617942"/>
            <a:satOff val="-21801"/>
            <a:lumOff val="98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bg1"/>
              </a:solidFill>
            </a:rPr>
            <a:t>педагогічна рада з використанням активних та інтерактивних методів роботи з педагогічними кадрами (під час обговорення певного питання)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4171937" y="2449190"/>
        <a:ext cx="1577295" cy="1445854"/>
      </dsp:txXfrm>
    </dsp:sp>
    <dsp:sp modelId="{8F9EB719-F0F2-4946-9321-4E169833B4D9}">
      <dsp:nvSpPr>
        <dsp:cNvPr id="0" name=""/>
        <dsp:cNvSpPr/>
      </dsp:nvSpPr>
      <dsp:spPr>
        <a:xfrm>
          <a:off x="1523447" y="1772968"/>
          <a:ext cx="2628826" cy="2628826"/>
        </a:xfrm>
        <a:prstGeom prst="ellipse">
          <a:avLst/>
        </a:prstGeom>
        <a:solidFill>
          <a:schemeClr val="accent4">
            <a:alpha val="50000"/>
            <a:hueOff val="17235884"/>
            <a:satOff val="-43603"/>
            <a:lumOff val="196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chemeClr val="bg1"/>
              </a:solidFill>
            </a:rPr>
            <a:t>нетрадиційна педагогічна рада у формі ділової гри, «круглого столу»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1770995" y="2452081"/>
        <a:ext cx="1577295" cy="14458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BA5441-FA76-4E30-BDCB-07B44EA149F4}">
      <dsp:nvSpPr>
        <dsp:cNvPr id="0" name=""/>
        <dsp:cNvSpPr/>
      </dsp:nvSpPr>
      <dsp:spPr>
        <a:xfrm>
          <a:off x="0" y="5209141"/>
          <a:ext cx="8329642" cy="38003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Зачитування проекту рішення, затвердження рішення </a:t>
          </a:r>
          <a:endParaRPr lang="ru-RU" sz="16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5209141"/>
        <a:ext cx="8329642" cy="380030"/>
      </dsp:txXfrm>
    </dsp:sp>
    <dsp:sp modelId="{1ACF8BC3-9072-4F9D-A7D0-7E1D889DA7F3}">
      <dsp:nvSpPr>
        <dsp:cNvPr id="0" name=""/>
        <dsp:cNvSpPr/>
      </dsp:nvSpPr>
      <dsp:spPr>
        <a:xfrm rot="10800000">
          <a:off x="0" y="4630355"/>
          <a:ext cx="8329642" cy="584486"/>
        </a:xfrm>
        <a:prstGeom prst="upArrowCallout">
          <a:avLst/>
        </a:prstGeom>
        <a:solidFill>
          <a:schemeClr val="accent5">
            <a:hueOff val="-2006200"/>
            <a:satOff val="4940"/>
            <a:lumOff val="-109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Підбиття підсумків обговорення доповіді і співдоповідей, окреслення</a:t>
          </a:r>
          <a:br>
            <a:rPr lang="uk-UA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</a:br>
          <a:r>
            <a:rPr lang="uk-UA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конкретних шляхів поліпшення вирішення проблеми</a:t>
          </a:r>
          <a:endParaRPr lang="ru-RU" sz="16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4630355"/>
        <a:ext cx="8329642" cy="379781"/>
      </dsp:txXfrm>
    </dsp:sp>
    <dsp:sp modelId="{386AE0A2-3526-4A2A-B32E-0E030A260136}">
      <dsp:nvSpPr>
        <dsp:cNvPr id="0" name=""/>
        <dsp:cNvSpPr/>
      </dsp:nvSpPr>
      <dsp:spPr>
        <a:xfrm rot="10800000">
          <a:off x="0" y="4051569"/>
          <a:ext cx="8329642" cy="584486"/>
        </a:xfrm>
        <a:prstGeom prst="upArrowCallout">
          <a:avLst/>
        </a:prstGeom>
        <a:solidFill>
          <a:schemeClr val="accent5">
            <a:hueOff val="-4012400"/>
            <a:satOff val="9880"/>
            <a:lumOff val="-218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Резюме після кожного виступу</a:t>
          </a:r>
          <a:endParaRPr lang="ru-RU" sz="16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4051569"/>
        <a:ext cx="8329642" cy="379781"/>
      </dsp:txXfrm>
    </dsp:sp>
    <dsp:sp modelId="{8391301E-08B1-4EC7-A6BF-745DEE2F4876}">
      <dsp:nvSpPr>
        <dsp:cNvPr id="0" name=""/>
        <dsp:cNvSpPr/>
      </dsp:nvSpPr>
      <dsp:spPr>
        <a:xfrm rot="10800000">
          <a:off x="0" y="3472783"/>
          <a:ext cx="8329642" cy="584486"/>
        </a:xfrm>
        <a:prstGeom prst="upArrowCallout">
          <a:avLst/>
        </a:prstGeom>
        <a:solidFill>
          <a:schemeClr val="accent5">
            <a:hueOff val="-6018599"/>
            <a:satOff val="14820"/>
            <a:lumOff val="-327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Надання слова доповідачеві, співдоповідачеві, виступаючим.</a:t>
          </a:r>
          <a:endParaRPr lang="ru-RU" sz="16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3472783"/>
        <a:ext cx="8329642" cy="379781"/>
      </dsp:txXfrm>
    </dsp:sp>
    <dsp:sp modelId="{E4373516-086F-4E3D-9E82-693DA472C6BB}">
      <dsp:nvSpPr>
        <dsp:cNvPr id="0" name=""/>
        <dsp:cNvSpPr/>
      </dsp:nvSpPr>
      <dsp:spPr>
        <a:xfrm rot="10800000">
          <a:off x="0" y="2893997"/>
          <a:ext cx="8329642" cy="584486"/>
        </a:xfrm>
        <a:prstGeom prst="upArrowCallout">
          <a:avLst/>
        </a:prstGeom>
        <a:solidFill>
          <a:schemeClr val="accent5">
            <a:hueOff val="-8024799"/>
            <a:satOff val="19760"/>
            <a:lumOff val="-436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Обирання аналітичної групи для формулювання проекту рішення педагогічної ради.</a:t>
          </a:r>
          <a:endParaRPr lang="ru-RU" sz="16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2893997"/>
        <a:ext cx="8329642" cy="379781"/>
      </dsp:txXfrm>
    </dsp:sp>
    <dsp:sp modelId="{37546DB7-7A56-41D0-9259-FDCEF8291500}">
      <dsp:nvSpPr>
        <dsp:cNvPr id="0" name=""/>
        <dsp:cNvSpPr/>
      </dsp:nvSpPr>
      <dsp:spPr>
        <a:xfrm rot="10800000">
          <a:off x="0" y="2315212"/>
          <a:ext cx="8329642" cy="584486"/>
        </a:xfrm>
        <a:prstGeom prst="upArrowCallout">
          <a:avLst/>
        </a:prstGeom>
        <a:solidFill>
          <a:schemeClr val="accent5">
            <a:hueOff val="-10030999"/>
            <a:satOff val="24699"/>
            <a:lumOff val="-544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Звіт про виконання рішень попереднього засідання.</a:t>
          </a:r>
          <a:endParaRPr lang="ru-RU" sz="16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2315212"/>
        <a:ext cx="8329642" cy="379781"/>
      </dsp:txXfrm>
    </dsp:sp>
    <dsp:sp modelId="{FB44EE82-F655-45BC-9F76-4D41006D2229}">
      <dsp:nvSpPr>
        <dsp:cNvPr id="0" name=""/>
        <dsp:cNvSpPr/>
      </dsp:nvSpPr>
      <dsp:spPr>
        <a:xfrm rot="10800000">
          <a:off x="0" y="1736426"/>
          <a:ext cx="8329642" cy="584486"/>
        </a:xfrm>
        <a:prstGeom prst="upArrowCallout">
          <a:avLst/>
        </a:prstGeom>
        <a:solidFill>
          <a:schemeClr val="accent5">
            <a:hueOff val="-12037199"/>
            <a:satOff val="29639"/>
            <a:lumOff val="-653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У короткому вступному слові визначити значущість проблеми і спонукати педагогів до активної участі у роботі, до обміну позитивним досвідом із обговорюваної проблеми.</a:t>
          </a:r>
          <a:endParaRPr lang="ru-RU" sz="16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1736426"/>
        <a:ext cx="8329642" cy="379781"/>
      </dsp:txXfrm>
    </dsp:sp>
    <dsp:sp modelId="{0C1675A7-5FF7-4B77-9579-C5788F2882E7}">
      <dsp:nvSpPr>
        <dsp:cNvPr id="0" name=""/>
        <dsp:cNvSpPr/>
      </dsp:nvSpPr>
      <dsp:spPr>
        <a:xfrm rot="10800000">
          <a:off x="0" y="1157640"/>
          <a:ext cx="8329642" cy="584486"/>
        </a:xfrm>
        <a:prstGeom prst="upArrowCallout">
          <a:avLst/>
        </a:prstGeom>
        <a:solidFill>
          <a:schemeClr val="accent5">
            <a:hueOff val="-14043398"/>
            <a:satOff val="34579"/>
            <a:lumOff val="-762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Голова педагогічної ради оголошує порядок денний, питання, що будуть розглядатися. Затвердження регламенту роботи ради.</a:t>
          </a:r>
          <a:endParaRPr lang="ru-RU" sz="16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1157640"/>
        <a:ext cx="8329642" cy="379781"/>
      </dsp:txXfrm>
    </dsp:sp>
    <dsp:sp modelId="{662D7A58-7FE4-470C-942C-40CE25251398}">
      <dsp:nvSpPr>
        <dsp:cNvPr id="0" name=""/>
        <dsp:cNvSpPr/>
      </dsp:nvSpPr>
      <dsp:spPr>
        <a:xfrm rot="10800000">
          <a:off x="0" y="578854"/>
          <a:ext cx="8329642" cy="584486"/>
        </a:xfrm>
        <a:prstGeom prst="upArrowCallout">
          <a:avLst/>
        </a:prstGeom>
        <a:solidFill>
          <a:schemeClr val="accent5">
            <a:hueOff val="-16049599"/>
            <a:satOff val="39519"/>
            <a:lumOff val="-871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Представлення запрошених на засідання не членів ради.</a:t>
          </a:r>
          <a:endParaRPr lang="ru-RU" sz="16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578854"/>
        <a:ext cx="8329642" cy="379781"/>
      </dsp:txXfrm>
    </dsp:sp>
    <dsp:sp modelId="{8BCD2B10-60A3-4BC1-BEBE-17C0BE21B152}">
      <dsp:nvSpPr>
        <dsp:cNvPr id="0" name=""/>
        <dsp:cNvSpPr/>
      </dsp:nvSpPr>
      <dsp:spPr>
        <a:xfrm rot="10800000">
          <a:off x="0" y="68"/>
          <a:ext cx="8329642" cy="584486"/>
        </a:xfrm>
        <a:prstGeom prst="upArrowCallout">
          <a:avLst/>
        </a:prstGeom>
        <a:solidFill>
          <a:schemeClr val="accent5">
            <a:hueOff val="-18055798"/>
            <a:satOff val="44459"/>
            <a:lumOff val="-98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Повідомлення голови ради про кількість присутніх і відсутніх членів ради, причини відсутності.</a:t>
          </a:r>
          <a:endParaRPr lang="ru-RU" sz="16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68"/>
        <a:ext cx="8329642" cy="3797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4CF652-6E44-4E92-8C7C-72612A4B5C34}">
      <dsp:nvSpPr>
        <dsp:cNvPr id="0" name=""/>
        <dsp:cNvSpPr/>
      </dsp:nvSpPr>
      <dsp:spPr>
        <a:xfrm rot="5400000">
          <a:off x="880117" y="981216"/>
          <a:ext cx="795793" cy="90598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1236D4-4E71-41A5-9BBB-93095600F6A7}">
      <dsp:nvSpPr>
        <dsp:cNvPr id="0" name=""/>
        <dsp:cNvSpPr/>
      </dsp:nvSpPr>
      <dsp:spPr>
        <a:xfrm>
          <a:off x="0" y="74336"/>
          <a:ext cx="2177033" cy="977506"/>
        </a:xfrm>
        <a:prstGeom prst="roundRect">
          <a:avLst>
            <a:gd name="adj" fmla="val 16670"/>
          </a:avLst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dirty="0" smtClean="0">
              <a:solidFill>
                <a:schemeClr val="bg1"/>
              </a:solidFill>
            </a:rPr>
            <a:t>теоретичний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47726" y="122062"/>
        <a:ext cx="2081581" cy="882054"/>
      </dsp:txXfrm>
    </dsp:sp>
    <dsp:sp modelId="{1C327960-4A0B-4533-A1D9-541CEC39B70F}">
      <dsp:nvSpPr>
        <dsp:cNvPr id="0" name=""/>
        <dsp:cNvSpPr/>
      </dsp:nvSpPr>
      <dsp:spPr>
        <a:xfrm>
          <a:off x="2472075" y="142173"/>
          <a:ext cx="974331" cy="757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5354FC-2FB0-4EFD-B3CA-F9804E80EBB0}">
      <dsp:nvSpPr>
        <dsp:cNvPr id="0" name=""/>
        <dsp:cNvSpPr/>
      </dsp:nvSpPr>
      <dsp:spPr>
        <a:xfrm rot="5400000">
          <a:off x="2434071" y="1943182"/>
          <a:ext cx="795793" cy="90598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88129A-9478-4324-B0B8-9202AC2A62B2}">
      <dsp:nvSpPr>
        <dsp:cNvPr id="0" name=""/>
        <dsp:cNvSpPr/>
      </dsp:nvSpPr>
      <dsp:spPr>
        <a:xfrm>
          <a:off x="1712998" y="1184303"/>
          <a:ext cx="2002437" cy="839822"/>
        </a:xfrm>
        <a:prstGeom prst="roundRect">
          <a:avLst>
            <a:gd name="adj" fmla="val 1667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dirty="0" smtClean="0">
              <a:solidFill>
                <a:schemeClr val="bg1"/>
              </a:solidFill>
            </a:rPr>
            <a:t>організаційний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1754002" y="1225307"/>
        <a:ext cx="1920429" cy="757814"/>
      </dsp:txXfrm>
    </dsp:sp>
    <dsp:sp modelId="{98C23B5C-FBFD-4386-BEF6-45746342054F}">
      <dsp:nvSpPr>
        <dsp:cNvPr id="0" name=""/>
        <dsp:cNvSpPr/>
      </dsp:nvSpPr>
      <dsp:spPr>
        <a:xfrm>
          <a:off x="3696460" y="1146586"/>
          <a:ext cx="974331" cy="757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7134DB-F675-48A6-BE1C-F709E386A941}">
      <dsp:nvSpPr>
        <dsp:cNvPr id="0" name=""/>
        <dsp:cNvSpPr/>
      </dsp:nvSpPr>
      <dsp:spPr>
        <a:xfrm rot="5400000">
          <a:off x="3914026" y="2757158"/>
          <a:ext cx="795793" cy="90598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A583F9-26F5-4C3B-BC92-E4841E617067}">
      <dsp:nvSpPr>
        <dsp:cNvPr id="0" name=""/>
        <dsp:cNvSpPr/>
      </dsp:nvSpPr>
      <dsp:spPr>
        <a:xfrm>
          <a:off x="3340945" y="2146276"/>
          <a:ext cx="2422403" cy="812309"/>
        </a:xfrm>
        <a:prstGeom prst="roundRect">
          <a:avLst>
            <a:gd name="adj" fmla="val 1667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dirty="0" smtClean="0">
              <a:solidFill>
                <a:schemeClr val="bg1"/>
              </a:solidFill>
            </a:rPr>
            <a:t>моніторинговий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3380606" y="2185937"/>
        <a:ext cx="2343081" cy="732987"/>
      </dsp:txXfrm>
    </dsp:sp>
    <dsp:sp modelId="{0CE3D45F-7413-4FB7-A1EC-9345372FDC75}">
      <dsp:nvSpPr>
        <dsp:cNvPr id="0" name=""/>
        <dsp:cNvSpPr/>
      </dsp:nvSpPr>
      <dsp:spPr>
        <a:xfrm>
          <a:off x="5218125" y="2137244"/>
          <a:ext cx="974331" cy="757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F1CCDB-CAA5-4C97-BD48-F6B93B0603F0}">
      <dsp:nvSpPr>
        <dsp:cNvPr id="0" name=""/>
        <dsp:cNvSpPr/>
      </dsp:nvSpPr>
      <dsp:spPr>
        <a:xfrm rot="5400000">
          <a:off x="5181135" y="3964769"/>
          <a:ext cx="795793" cy="90598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B5B48F-3E1F-4406-AFAC-9CCD128B5D1F}">
      <dsp:nvSpPr>
        <dsp:cNvPr id="0" name=""/>
        <dsp:cNvSpPr/>
      </dsp:nvSpPr>
      <dsp:spPr>
        <a:xfrm>
          <a:off x="4746898" y="3108249"/>
          <a:ext cx="1982677" cy="900604"/>
        </a:xfrm>
        <a:prstGeom prst="roundRect">
          <a:avLst>
            <a:gd name="adj" fmla="val 16670"/>
          </a:avLst>
        </a:prstGeom>
        <a:solidFill>
          <a:schemeClr val="tx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dirty="0" smtClean="0">
              <a:solidFill>
                <a:schemeClr val="bg1"/>
              </a:solidFill>
            </a:rPr>
            <a:t>Практичний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4790870" y="3152221"/>
        <a:ext cx="1894733" cy="812660"/>
      </dsp:txXfrm>
    </dsp:sp>
    <dsp:sp modelId="{C0A324E7-06C2-4493-9BDB-BD31A47D4627}">
      <dsp:nvSpPr>
        <dsp:cNvPr id="0" name=""/>
        <dsp:cNvSpPr/>
      </dsp:nvSpPr>
      <dsp:spPr>
        <a:xfrm>
          <a:off x="6309945" y="3172048"/>
          <a:ext cx="974331" cy="757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14B5ED-FE71-4345-AE9B-340B4BDD8D9B}">
      <dsp:nvSpPr>
        <dsp:cNvPr id="0" name=""/>
        <dsp:cNvSpPr/>
      </dsp:nvSpPr>
      <dsp:spPr>
        <a:xfrm>
          <a:off x="6055594" y="4149223"/>
          <a:ext cx="2110775" cy="79973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dirty="0" smtClean="0">
              <a:solidFill>
                <a:schemeClr val="bg1"/>
              </a:solidFill>
            </a:rPr>
            <a:t>аналітично - регулюючий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6094641" y="4188270"/>
        <a:ext cx="2032681" cy="7216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2DF95F-58E9-4F30-BF50-E5D93E152B3E}">
      <dsp:nvSpPr>
        <dsp:cNvPr id="0" name=""/>
        <dsp:cNvSpPr/>
      </dsp:nvSpPr>
      <dsp:spPr>
        <a:xfrm>
          <a:off x="3169074" y="0"/>
          <a:ext cx="1706566" cy="170674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D4133B-95B0-4FB0-8B65-B6DAA442FA6C}">
      <dsp:nvSpPr>
        <dsp:cNvPr id="0" name=""/>
        <dsp:cNvSpPr/>
      </dsp:nvSpPr>
      <dsp:spPr>
        <a:xfrm>
          <a:off x="891160" y="532656"/>
          <a:ext cx="5735842" cy="646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відвідування занять, гуртків, секцій тощо</a:t>
          </a:r>
          <a:endParaRPr lang="ru-RU" sz="24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91160" y="532656"/>
        <a:ext cx="5735842" cy="646405"/>
      </dsp:txXfrm>
    </dsp:sp>
    <dsp:sp modelId="{1B4B7093-4979-4041-884B-F663C216816C}">
      <dsp:nvSpPr>
        <dsp:cNvPr id="0" name=""/>
        <dsp:cNvSpPr/>
      </dsp:nvSpPr>
      <dsp:spPr>
        <a:xfrm>
          <a:off x="2694974" y="980776"/>
          <a:ext cx="1706566" cy="170674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AC51CD-C400-4D7E-9E16-8413744F4017}">
      <dsp:nvSpPr>
        <dsp:cNvPr id="0" name=""/>
        <dsp:cNvSpPr/>
      </dsp:nvSpPr>
      <dsp:spPr>
        <a:xfrm>
          <a:off x="802436" y="1468758"/>
          <a:ext cx="5936752" cy="595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проведення контрольно-діагностичних зрізів</a:t>
          </a:r>
          <a:endParaRPr lang="ru-RU" sz="24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02436" y="1468758"/>
        <a:ext cx="5936752" cy="595354"/>
      </dsp:txXfrm>
    </dsp:sp>
    <dsp:sp modelId="{A02D2469-C0BE-4D6D-9177-54329B5A65F9}">
      <dsp:nvSpPr>
        <dsp:cNvPr id="0" name=""/>
        <dsp:cNvSpPr/>
      </dsp:nvSpPr>
      <dsp:spPr>
        <a:xfrm>
          <a:off x="3170337" y="1828804"/>
          <a:ext cx="1706566" cy="1706740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CD91B0-CA73-4F9A-B918-2745AF374732}">
      <dsp:nvSpPr>
        <dsp:cNvPr id="0" name=""/>
        <dsp:cNvSpPr/>
      </dsp:nvSpPr>
      <dsp:spPr>
        <a:xfrm>
          <a:off x="1154397" y="2476873"/>
          <a:ext cx="5415496" cy="688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співбесіди із педагогами</a:t>
          </a:r>
          <a:endParaRPr lang="ru-RU" sz="24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54397" y="2476873"/>
        <a:ext cx="5415496" cy="688319"/>
      </dsp:txXfrm>
    </dsp:sp>
    <dsp:sp modelId="{A3C6F3DF-3417-4A93-83C8-0B524614F26D}">
      <dsp:nvSpPr>
        <dsp:cNvPr id="0" name=""/>
        <dsp:cNvSpPr/>
      </dsp:nvSpPr>
      <dsp:spPr>
        <a:xfrm>
          <a:off x="2816620" y="3059098"/>
          <a:ext cx="1466155" cy="1466864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38D2E2-0973-4CAE-9314-35136F720B2A}">
      <dsp:nvSpPr>
        <dsp:cNvPr id="0" name=""/>
        <dsp:cNvSpPr/>
      </dsp:nvSpPr>
      <dsp:spPr>
        <a:xfrm>
          <a:off x="977932" y="3484985"/>
          <a:ext cx="5136168" cy="637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анкетування педагогів, батьків тощо</a:t>
          </a:r>
          <a:endParaRPr lang="ru-RU" sz="24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77932" y="3484985"/>
        <a:ext cx="5136168" cy="637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E0FC8-592F-4D30-9C90-DA0D3FA4995F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010A6-69DC-4AD4-89F0-DC291A7BF5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209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4F6F9-09DE-4151-BC99-C165A21408B0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969CC-BB05-4276-BECA-EC9639330A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80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B952F-138F-4BDF-889B-E6E9D33EC7B0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95C2F-8409-4981-A666-5F1AC35CBE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66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6601-E9EC-43C4-A40E-FD6D3D3C7D7C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CC9A3-9097-436B-BA64-30388EA8C9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19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2FA46-7BAC-4367-A84F-4078E3E26FA6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A00BD-D209-4A2F-9159-9566B20283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53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7A82B-18EE-4711-BD0C-52ED0A48426A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DB455-1CF1-44E3-B1FA-B60C17CA9D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51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24F73-6568-4AF0-97EE-E4DC047AD589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5DAAC-3A0A-44A9-9BEB-FC17D04F17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88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16E0B-6A3D-4077-B671-1FBAAA447A38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67BC3-30DE-4A64-B0BA-A2FF71276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69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FDB55-C378-4CF6-B3F0-EDF6FB2A6E6C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220C9-F164-4306-97DA-B1E33E29EA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446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E1732-B7C8-450B-A11E-1A4FE0ACD25A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0FBA0-56A2-4AA1-B175-FF961F173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406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9F9F-63AD-44E7-B6D8-42987CB708E9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9D37-9CF8-42A5-84D1-0E2284DC5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82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C192E5-BF5E-4CA1-8123-E0E4F3E4C3A9}" type="datetimeFigureOut">
              <a:rPr lang="ru-RU"/>
              <a:pPr>
                <a:defRPr/>
              </a:pPr>
              <a:t>14.12.2013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C6CF6B-471D-433F-AAC6-B32888A7DC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1" r:id="rId1"/>
    <p:sldLayoutId id="2147483845" r:id="rId2"/>
    <p:sldLayoutId id="2147483852" r:id="rId3"/>
    <p:sldLayoutId id="2147483846" r:id="rId4"/>
    <p:sldLayoutId id="2147483853" r:id="rId5"/>
    <p:sldLayoutId id="2147483847" r:id="rId6"/>
    <p:sldLayoutId id="2147483848" r:id="rId7"/>
    <p:sldLayoutId id="2147483854" r:id="rId8"/>
    <p:sldLayoutId id="2147483855" r:id="rId9"/>
    <p:sldLayoutId id="2147483849" r:id="rId10"/>
    <p:sldLayoutId id="21474838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DE6C36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0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8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507429" y="6142356"/>
            <a:ext cx="2625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FF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с. Широкий Луг – 2013 </a:t>
            </a:r>
            <a:endParaRPr lang="ru-RU" dirty="0">
              <a:solidFill>
                <a:srgbClr val="FFFF00"/>
              </a:solidFill>
              <a:effectLst>
                <a:reflection blurRad="6350" stA="60000" endA="900" endPos="58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ww6.jp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302952" y="3392790"/>
            <a:ext cx="3181513" cy="2580808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  <a:sp3d>
            <a:bevelT prst="slope"/>
          </a:sp3d>
          <a:extLst/>
        </p:spPr>
      </p:pic>
      <p:sp>
        <p:nvSpPr>
          <p:cNvPr id="4" name="TextBox 3"/>
          <p:cNvSpPr txBox="1"/>
          <p:nvPr/>
        </p:nvSpPr>
        <p:spPr>
          <a:xfrm>
            <a:off x="899592" y="1268760"/>
            <a:ext cx="6984379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uk-UA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3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Педагогічна рада – колегіальний орган управління ДНЗ</a:t>
            </a:r>
            <a:endParaRPr lang="ru-RU" sz="3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60624" y="3898364"/>
            <a:ext cx="4060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Підготувала:</a:t>
            </a:r>
          </a:p>
          <a:p>
            <a:pPr algn="r"/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Завідувач </a:t>
            </a:r>
          </a:p>
          <a:p>
            <a:pPr algn="r"/>
            <a:r>
              <a:rPr lang="uk-UA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Широколузького</a:t>
            </a:r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ДНЗ</a:t>
            </a:r>
          </a:p>
          <a:p>
            <a:pPr algn="r"/>
            <a:r>
              <a:rPr lang="uk-UA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Дудла</a:t>
            </a:r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М. В.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8242" y="323364"/>
            <a:ext cx="3704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Широколузький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ДНЗ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ясла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-садок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Вимоги до організації та проведення педагогічної ради в ДНЗ:</a:t>
            </a:r>
            <a:endParaRPr lang="ru-RU" sz="280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" indent="0">
              <a:buFont typeface="Wingdings 2" pitchFamily="18" charset="2"/>
              <a:buNone/>
              <a:defRPr/>
            </a:pPr>
            <a:r>
              <a:rPr lang="uk-UA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Підготовчий етап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— за чотири-шість тижнів до початку.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 Створення комісії (творчої групи) з метою уточнення теми та питань</a:t>
            </a:r>
            <a:b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обговорення, підготовки порядку денного засідання педради.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Визначення об'єктів вивчення (педагоги, діти, заходи).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Видання наказу про підготовку й проведення педагогічної ради. 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12" indent="0">
              <a:buFont typeface="Wingdings 2" pitchFamily="18" charset="2"/>
              <a:buNone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3" y="404813"/>
            <a:ext cx="7920037" cy="6119812"/>
          </a:xfrm>
        </p:spPr>
        <p:txBody>
          <a:bodyPr/>
          <a:lstStyle/>
          <a:p>
            <a:pPr marL="36512" indent="0">
              <a:buFont typeface="Wingdings 2" pitchFamily="18" charset="2"/>
              <a:buNone/>
              <a:defRPr/>
            </a:pPr>
            <a:r>
              <a:rPr lang="uk-UA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Організаційний етап — за два тижні до початку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Підготовка роздавального і наочного матеріалу.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Перевірка роботи мікрогруп, здійснення допомоги (за необхідності).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Міні-тренінги з вихователями, які будуть проводити відкриті перегляди занять із дітьми.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 Складання графіка відкритих переглядів, </a:t>
            </a:r>
            <a:r>
              <a:rPr lang="uk-UA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взаємовідвідувань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 Підготовка карток-схем для аналізу переглянутих заходів</a:t>
            </a: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333375"/>
            <a:ext cx="7993063" cy="6048375"/>
          </a:xfrm>
        </p:spPr>
        <p:txBody>
          <a:bodyPr/>
          <a:lstStyle/>
          <a:p>
            <a:pPr marL="36512" indent="0">
              <a:buFont typeface="Wingdings 2" pitchFamily="18" charset="2"/>
              <a:buNone/>
              <a:defRPr/>
            </a:pPr>
            <a:r>
              <a:rPr lang="uk-UA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Діяльнісний</a:t>
            </a:r>
            <a:r>
              <a:rPr lang="uk-UA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етап — за тиждень до початку</a:t>
            </a:r>
            <a:endParaRPr lang="ru-RU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 Перегляд відкритих заходів.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 Аналіз проведених відкритих заходів.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36512" indent="0">
              <a:buFont typeface="Wingdings 2" pitchFamily="18" charset="2"/>
              <a:buNone/>
              <a:defRPr/>
            </a:pPr>
            <a:r>
              <a:rPr lang="uk-UA" sz="2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один день до початку </a:t>
            </a:r>
            <a:r>
              <a:rPr lang="uk-UA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педагогічної </a:t>
            </a:r>
            <a:r>
              <a:rPr lang="uk-UA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ради</a:t>
            </a:r>
            <a:endParaRPr lang="ru-RU" sz="28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Перевірити приміщення, </a:t>
            </a:r>
            <a:endParaRPr lang="uk-UA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12" indent="0">
              <a:buFont typeface="Wingdings 2" pitchFamily="18" charset="2"/>
              <a:buNone/>
              <a:defRPr/>
            </a:pP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якому буде проводитися </a:t>
            </a:r>
            <a:endParaRPr lang="uk-UA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12" indent="0">
              <a:buFont typeface="Wingdings 2" pitchFamily="18" charset="2"/>
              <a:buNone/>
              <a:defRPr/>
            </a:pP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засідання </a:t>
            </a:r>
            <a:r>
              <a:rPr lang="uk-UA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ради. 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12" indent="0">
              <a:buFont typeface="Wingdings 2" pitchFamily="18" charset="2"/>
              <a:buNone/>
              <a:defRPr/>
            </a:pP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043396" y="3209462"/>
            <a:ext cx="3705068" cy="30998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7467600" cy="1143000"/>
          </a:xfrm>
        </p:spPr>
        <p:txBody>
          <a:bodyPr/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uk-UA" smtClean="0"/>
              <a:t> </a:t>
            </a:r>
            <a:r>
              <a:rPr lang="uk-UA" smtClean="0">
                <a:solidFill>
                  <a:srgbClr val="FFFF00"/>
                </a:solidFill>
              </a:rPr>
              <a:t>Реалізація рішень        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" indent="0">
              <a:buFont typeface="Wingdings 2" pitchFamily="18" charset="2"/>
              <a:buNone/>
              <a:defRPr/>
            </a:pPr>
            <a:r>
              <a:rPr lang="uk-UA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Щодо виконання рішення педагогічної ради адміністрації ДНЗ повинна: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 контролювати (  постановка рішення на контроль - занесення його до журналу контролю, книги наказів, до картки контролю тощо);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 приймати адміністративне рішення ( видання наказу, розпорядження, проведення нарад, засідання творчих груп тощо);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 накреслювати шляхи реалізації ( графіки заходів: відкритих переглядів, ведення семінарів  - практикумів, вивчення ППД тощо);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знімати рішення з контролю (інформування педагогічного колективу про остаточне виконання рішення, відмітка про це у картці тощо).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12" indent="0">
              <a:buFont typeface="Wingdings 2" pitchFamily="18" charset="2"/>
              <a:buNone/>
              <a:defRPr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6512" indent="0">
              <a:buFont typeface="Wingdings 2" pitchFamily="18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7385050" cy="1338262"/>
          </a:xfrm>
        </p:spPr>
        <p:txBody>
          <a:bodyPr/>
          <a:lstStyle/>
          <a:p>
            <a:r>
              <a:rPr lang="uk-UA" b="1" smtClean="0">
                <a:solidFill>
                  <a:srgbClr val="FFFF00"/>
                </a:solidFill>
              </a:rPr>
              <a:t>Форми контролю за рішенням педагогічної ради</a:t>
            </a:r>
            <a:endParaRPr lang="ru-RU" smtClean="0">
              <a:solidFill>
                <a:srgbClr val="FFFF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/>
          </a:blip>
          <a:stretch>
            <a:fillRect/>
          </a:stretch>
        </p:blipFill>
        <p:spPr>
          <a:xfrm>
            <a:off x="6484212" y="4941168"/>
            <a:ext cx="2263533" cy="1567061"/>
          </a:xfrm>
          <a:prstGeom prst="rect">
            <a:avLst/>
          </a:prstGeom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3600" y="188913"/>
            <a:ext cx="7704138" cy="5543550"/>
          </a:xfrm>
        </p:spPr>
        <p:txBody>
          <a:bodyPr/>
          <a:lstStyle/>
          <a:p>
            <a:pPr marL="36512" indent="0" algn="just">
              <a:buFont typeface="Wingdings 2" pitchFamily="18" charset="2"/>
              <a:buNone/>
              <a:defRPr/>
            </a:pPr>
            <a:r>
              <a:rPr lang="uk-UA" dirty="0">
                <a:solidFill>
                  <a:schemeClr val="tx2">
                    <a:lumMod val="10000"/>
                  </a:schemeClr>
                </a:solidFill>
              </a:rPr>
              <a:t>Слід прагнути, щоб педагогіч­на рада стала для вихователів справді радою, де не просто за­сідають випадкові люди, а вирі­шують корисні справи однодумці; щоб вона стала цент­ром підживлення відповідальності кожного за результати своєї пра­ці. Тоді вона буде не формальною справою, а творчим процесом, який приносить радість і задо­волення, впевненість і натхнення її учасникам, перетвориться на акумулятор цінних думок та про­позицій.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  <a:p>
            <a:pPr marL="36512" indent="0">
              <a:buFont typeface="Wingdings 2" pitchFamily="18" charset="2"/>
              <a:buNone/>
              <a:defRPr/>
            </a:pPr>
            <a:r>
              <a:rPr lang="uk-UA" dirty="0"/>
              <a:t> </a:t>
            </a:r>
            <a:endParaRPr lang="ru-RU" dirty="0"/>
          </a:p>
          <a:p>
            <a:pPr marL="36512" indent="0">
              <a:buFont typeface="Wingdings 2" pitchFamily="18" charset="2"/>
              <a:buNone/>
              <a:defRPr/>
            </a:pPr>
            <a:r>
              <a:rPr lang="uk-UA" dirty="0"/>
              <a:t> </a:t>
            </a:r>
            <a:endParaRPr lang="ru-RU" dirty="0"/>
          </a:p>
          <a:p>
            <a:pPr marL="36512" indent="0">
              <a:buFont typeface="Wingdings 2" pitchFamily="18" charset="2"/>
              <a:buNone/>
              <a:defRPr/>
            </a:pPr>
            <a:endParaRPr lang="ru-RU" dirty="0"/>
          </a:p>
        </p:txBody>
      </p:sp>
      <p:pic>
        <p:nvPicPr>
          <p:cNvPr id="21507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589588"/>
            <a:ext cx="8351838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Педагогічна рада</a:t>
            </a:r>
            <a:r>
              <a:rPr lang="uk-UA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uk-UA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-</a:t>
            </a:r>
            <a:endParaRPr lang="ru-RU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9499305"/>
              </p:ext>
            </p:extLst>
          </p:nvPr>
        </p:nvGraphicFramePr>
        <p:xfrm>
          <a:off x="457200" y="1600200"/>
          <a:ext cx="807524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Головна мета педагогічної ради - </a:t>
            </a:r>
            <a:endParaRPr lang="ru-RU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5660838"/>
              </p:ext>
            </p:extLst>
          </p:nvPr>
        </p:nvGraphicFramePr>
        <p:xfrm>
          <a:off x="457200" y="1600200"/>
          <a:ext cx="778720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7489825" cy="936625"/>
          </a:xfrm>
        </p:spPr>
        <p:txBody>
          <a:bodyPr/>
          <a:lstStyle/>
          <a:p>
            <a:pPr eaLnBrk="1" hangingPunct="1"/>
            <a:r>
              <a:rPr lang="uk-UA" smtClean="0">
                <a:solidFill>
                  <a:srgbClr val="FFFF00"/>
                </a:solidFill>
              </a:rPr>
              <a:t>Функції </a:t>
            </a:r>
            <a:endParaRPr lang="ru-RU" smtClean="0">
              <a:solidFill>
                <a:srgbClr val="FFFF00"/>
              </a:solidFill>
            </a:endParaRP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457200" y="1000125"/>
            <a:ext cx="8258175" cy="559752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оцінює результативність реалізації Державної базової програми та хід якісного виконання програм розвитку, виховання і на­вчання дітей по кожній віковій групі;</a:t>
            </a:r>
          </a:p>
          <a:p>
            <a:pPr eaLnBrk="1" hangingPunct="1"/>
            <a:r>
              <a:rPr lang="ru-RU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розглядає питання удосконалення організації навчально - виховного процесу у дошкільному навчальному закладі;</a:t>
            </a:r>
          </a:p>
          <a:p>
            <a:pPr eaLnBrk="1" hangingPunct="1"/>
            <a:r>
              <a:rPr lang="ru-RU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визначає план роботи дошкільного навчального закладу та педагогічне навантаження працівників;</a:t>
            </a:r>
          </a:p>
          <a:p>
            <a:pPr eaLnBrk="1" hangingPunct="1"/>
            <a:r>
              <a:rPr lang="ru-RU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затверджує заходи щодо зміцнення здоров'я дітей;</a:t>
            </a:r>
          </a:p>
          <a:p>
            <a:pPr eaLnBrk="1" hangingPunct="1"/>
            <a:r>
              <a:rPr lang="ru-RU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обговорює питання підвищення кваліфікації педагогічних працівників, розвитку їхньої творчої ініціативи, впроваджен­ня у навчально - виховний процес досягнень науки і передово­го педагогічного досвіду;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solidFill>
                  <a:srgbClr val="FFFF00"/>
                </a:solidFill>
              </a:rPr>
              <a:t>Функції </a:t>
            </a:r>
            <a:endParaRPr lang="ru-RU" smtClean="0"/>
          </a:p>
        </p:txBody>
      </p:sp>
      <p:sp>
        <p:nvSpPr>
          <p:cNvPr id="11267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4972050"/>
          </a:xfrm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ru-RU" sz="2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аналізує проведення експериментальної та інноваційної діяльності у дошкільному навчальному закладі;</a:t>
            </a:r>
          </a:p>
          <a:p>
            <a:pPr eaLnBrk="1" hangingPunct="1"/>
            <a:r>
              <a:rPr lang="ru-RU" sz="2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визначає шляхи співпраці дошкільного навчального закладу з сім'єю;</a:t>
            </a:r>
          </a:p>
          <a:p>
            <a:pPr eaLnBrk="1" hangingPunct="1"/>
            <a:r>
              <a:rPr lang="ru-RU" sz="2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розглядає питання морального та матеріального заохочення працівників дошкільного навчального закладу;</a:t>
            </a:r>
          </a:p>
          <a:p>
            <a:pPr eaLnBrk="1" hangingPunct="1"/>
            <a:r>
              <a:rPr lang="ru-RU" sz="2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заслуховує звіти педагогічних працівників, які проходять атестацію;</a:t>
            </a:r>
          </a:p>
          <a:p>
            <a:pPr eaLnBrk="1" hangingPunct="1"/>
            <a:r>
              <a:rPr lang="ru-RU" sz="2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затверджує план підвищення педагогічної (фахової) майстерності педагогічних працівників;</a:t>
            </a:r>
          </a:p>
          <a:p>
            <a:pPr eaLnBrk="1" hangingPunct="1"/>
            <a:r>
              <a:rPr lang="ru-RU" sz="2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розглядає інші питання, визначені Положенням про дошкільні навчальні заклади</a:t>
            </a:r>
            <a:r>
              <a:rPr lang="ru-RU" sz="2200" smtClean="0">
                <a:solidFill>
                  <a:schemeClr val="bg1"/>
                </a:solidFill>
              </a:rPr>
              <a:t>.</a:t>
            </a:r>
          </a:p>
          <a:p>
            <a:pPr eaLnBrk="1" hangingPunct="1"/>
            <a:endParaRPr lang="ru-RU" sz="2000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428750" y="274638"/>
            <a:ext cx="6496050" cy="1143000"/>
          </a:xfrm>
        </p:spPr>
        <p:txBody>
          <a:bodyPr/>
          <a:lstStyle/>
          <a:p>
            <a:pPr eaLnBrk="1" hangingPunct="1"/>
            <a:r>
              <a:rPr lang="uk-UA" smtClean="0">
                <a:solidFill>
                  <a:srgbClr val="FFFF00"/>
                </a:solidFill>
              </a:rPr>
              <a:t>Види </a:t>
            </a:r>
            <a:endParaRPr lang="ru-RU" smtClean="0">
              <a:solidFill>
                <a:srgbClr val="FFFF00"/>
              </a:solidFill>
            </a:endParaRPr>
          </a:p>
        </p:txBody>
      </p:sp>
      <p:grpSp>
        <p:nvGrpSpPr>
          <p:cNvPr id="12291" name="Группа 1"/>
          <p:cNvGrpSpPr>
            <a:grpSpLocks/>
          </p:cNvGrpSpPr>
          <p:nvPr/>
        </p:nvGrpSpPr>
        <p:grpSpPr bwMode="auto">
          <a:xfrm>
            <a:off x="571500" y="642938"/>
            <a:ext cx="8215313" cy="5786437"/>
            <a:chOff x="1362061" y="1600200"/>
            <a:chExt cx="5678308" cy="4525963"/>
          </a:xfrm>
        </p:grpSpPr>
        <p:sp>
          <p:nvSpPr>
            <p:cNvPr id="3" name="Равнобедренный треугольник 2"/>
            <p:cNvSpPr/>
            <p:nvPr/>
          </p:nvSpPr>
          <p:spPr>
            <a:xfrm>
              <a:off x="1362061" y="1600200"/>
              <a:ext cx="4525963" cy="4525963"/>
            </a:xfrm>
            <a:prstGeom prst="triangle">
              <a:avLst/>
            </a:prstGeom>
            <a:solidFill>
              <a:srgbClr val="92D050"/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Полилиния 4"/>
            <p:cNvSpPr/>
            <p:nvPr/>
          </p:nvSpPr>
          <p:spPr>
            <a:xfrm>
              <a:off x="2991489" y="1711952"/>
              <a:ext cx="4028448" cy="1850509"/>
            </a:xfrm>
            <a:custGeom>
              <a:avLst/>
              <a:gdLst>
                <a:gd name="connsiteX0" fmla="*/ 0 w 3847914"/>
                <a:gd name="connsiteY0" fmla="*/ 251375 h 1508221"/>
                <a:gd name="connsiteX1" fmla="*/ 251375 w 3847914"/>
                <a:gd name="connsiteY1" fmla="*/ 0 h 1508221"/>
                <a:gd name="connsiteX2" fmla="*/ 3596539 w 3847914"/>
                <a:gd name="connsiteY2" fmla="*/ 0 h 1508221"/>
                <a:gd name="connsiteX3" fmla="*/ 3847914 w 3847914"/>
                <a:gd name="connsiteY3" fmla="*/ 251375 h 1508221"/>
                <a:gd name="connsiteX4" fmla="*/ 3847914 w 3847914"/>
                <a:gd name="connsiteY4" fmla="*/ 1256846 h 1508221"/>
                <a:gd name="connsiteX5" fmla="*/ 3596539 w 3847914"/>
                <a:gd name="connsiteY5" fmla="*/ 1508221 h 1508221"/>
                <a:gd name="connsiteX6" fmla="*/ 251375 w 3847914"/>
                <a:gd name="connsiteY6" fmla="*/ 1508221 h 1508221"/>
                <a:gd name="connsiteX7" fmla="*/ 0 w 3847914"/>
                <a:gd name="connsiteY7" fmla="*/ 1256846 h 1508221"/>
                <a:gd name="connsiteX8" fmla="*/ 0 w 3847914"/>
                <a:gd name="connsiteY8" fmla="*/ 251375 h 1508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47914" h="1508221">
                  <a:moveTo>
                    <a:pt x="0" y="251375"/>
                  </a:moveTo>
                  <a:cubicBezTo>
                    <a:pt x="0" y="112544"/>
                    <a:pt x="112544" y="0"/>
                    <a:pt x="251375" y="0"/>
                  </a:cubicBezTo>
                  <a:lnTo>
                    <a:pt x="3596539" y="0"/>
                  </a:lnTo>
                  <a:cubicBezTo>
                    <a:pt x="3735370" y="0"/>
                    <a:pt x="3847914" y="112544"/>
                    <a:pt x="3847914" y="251375"/>
                  </a:cubicBezTo>
                  <a:lnTo>
                    <a:pt x="3847914" y="1256846"/>
                  </a:lnTo>
                  <a:cubicBezTo>
                    <a:pt x="3847914" y="1395677"/>
                    <a:pt x="3735370" y="1508221"/>
                    <a:pt x="3596539" y="1508221"/>
                  </a:cubicBezTo>
                  <a:lnTo>
                    <a:pt x="251375" y="1508221"/>
                  </a:lnTo>
                  <a:cubicBezTo>
                    <a:pt x="112544" y="1508221"/>
                    <a:pt x="0" y="1395677"/>
                    <a:pt x="0" y="1256846"/>
                  </a:cubicBezTo>
                  <a:lnTo>
                    <a:pt x="0" y="251375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42205" tIns="142205" rIns="142205" bIns="142205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sz="2400" b="1" i="1" u="sng" dirty="0"/>
                <a:t>організаційно-педагогічний</a:t>
              </a:r>
              <a:r>
                <a:rPr lang="uk-UA" sz="2400" i="1" u="sng" dirty="0"/>
                <a:t>:</a:t>
              </a:r>
              <a:r>
                <a:rPr lang="uk-UA" sz="2400" dirty="0"/>
                <a:t>затвердження плану роботи ДНЗ, розгляд підсумків роботи за певний період, аналіз освітнього процесу у ДНЗ</a:t>
              </a:r>
              <a:r>
                <a:rPr lang="uk-UA" sz="2000" dirty="0"/>
                <a:t>;</a:t>
              </a:r>
              <a:endParaRPr lang="ru-RU" sz="2000" dirty="0"/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2793982" y="3761409"/>
              <a:ext cx="4246387" cy="1917745"/>
            </a:xfrm>
            <a:custGeom>
              <a:avLst/>
              <a:gdLst>
                <a:gd name="connsiteX0" fmla="*/ 0 w 3824468"/>
                <a:gd name="connsiteY0" fmla="*/ 311469 h 1868776"/>
                <a:gd name="connsiteX1" fmla="*/ 311469 w 3824468"/>
                <a:gd name="connsiteY1" fmla="*/ 0 h 1868776"/>
                <a:gd name="connsiteX2" fmla="*/ 3512999 w 3824468"/>
                <a:gd name="connsiteY2" fmla="*/ 0 h 1868776"/>
                <a:gd name="connsiteX3" fmla="*/ 3824468 w 3824468"/>
                <a:gd name="connsiteY3" fmla="*/ 311469 h 1868776"/>
                <a:gd name="connsiteX4" fmla="*/ 3824468 w 3824468"/>
                <a:gd name="connsiteY4" fmla="*/ 1557307 h 1868776"/>
                <a:gd name="connsiteX5" fmla="*/ 3512999 w 3824468"/>
                <a:gd name="connsiteY5" fmla="*/ 1868776 h 1868776"/>
                <a:gd name="connsiteX6" fmla="*/ 311469 w 3824468"/>
                <a:gd name="connsiteY6" fmla="*/ 1868776 h 1868776"/>
                <a:gd name="connsiteX7" fmla="*/ 0 w 3824468"/>
                <a:gd name="connsiteY7" fmla="*/ 1557307 h 1868776"/>
                <a:gd name="connsiteX8" fmla="*/ 0 w 3824468"/>
                <a:gd name="connsiteY8" fmla="*/ 311469 h 1868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24468" h="1868776">
                  <a:moveTo>
                    <a:pt x="0" y="311469"/>
                  </a:moveTo>
                  <a:cubicBezTo>
                    <a:pt x="0" y="139449"/>
                    <a:pt x="139449" y="0"/>
                    <a:pt x="311469" y="0"/>
                  </a:cubicBezTo>
                  <a:lnTo>
                    <a:pt x="3512999" y="0"/>
                  </a:lnTo>
                  <a:cubicBezTo>
                    <a:pt x="3685019" y="0"/>
                    <a:pt x="3824468" y="139449"/>
                    <a:pt x="3824468" y="311469"/>
                  </a:cubicBezTo>
                  <a:lnTo>
                    <a:pt x="3824468" y="1557307"/>
                  </a:lnTo>
                  <a:cubicBezTo>
                    <a:pt x="3824468" y="1729327"/>
                    <a:pt x="3685019" y="1868776"/>
                    <a:pt x="3512999" y="1868776"/>
                  </a:cubicBezTo>
                  <a:lnTo>
                    <a:pt x="311469" y="1868776"/>
                  </a:lnTo>
                  <a:cubicBezTo>
                    <a:pt x="139449" y="1868776"/>
                    <a:pt x="0" y="1729327"/>
                    <a:pt x="0" y="1557307"/>
                  </a:cubicBezTo>
                  <a:lnTo>
                    <a:pt x="0" y="311469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59806" tIns="159806" rIns="159806" bIns="159806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sz="2400" b="1" i="1" u="sng" dirty="0"/>
                <a:t>науково-педагогічний:</a:t>
              </a:r>
              <a:r>
                <a:rPr lang="uk-UA" sz="2400" i="1" dirty="0"/>
                <a:t> </a:t>
              </a:r>
              <a:r>
                <a:rPr lang="uk-UA" sz="2400" dirty="0"/>
                <a:t>науково-методична проблема ДНЗ і шляхи її реалізації, упровадження у практику роботи сучасних досяг­нень науки і перспективного педагогічного досвіду, під­вищення кваліфікації педагогів тощо.</a:t>
              </a:r>
              <a:endParaRPr lang="ru-RU" sz="2400" dirty="0"/>
            </a:p>
          </p:txBody>
        </p:sp>
      </p:grp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7456487" cy="1143000"/>
          </a:xfrm>
        </p:spPr>
        <p:txBody>
          <a:bodyPr/>
          <a:lstStyle/>
          <a:p>
            <a:pPr eaLnBrk="1" hangingPunct="1"/>
            <a:r>
              <a:rPr lang="uk-UA" smtClean="0">
                <a:solidFill>
                  <a:srgbClr val="FFFF00"/>
                </a:solidFill>
              </a:rPr>
              <a:t>За </a:t>
            </a:r>
            <a:r>
              <a:rPr lang="uk-UA" b="1" smtClean="0">
                <a:solidFill>
                  <a:srgbClr val="FFFF00"/>
                </a:solidFill>
              </a:rPr>
              <a:t>формами організації</a:t>
            </a:r>
            <a:r>
              <a:rPr lang="uk-UA" smtClean="0">
                <a:solidFill>
                  <a:srgbClr val="FFFF00"/>
                </a:solidFill>
              </a:rPr>
              <a:t> </a:t>
            </a:r>
            <a:endParaRPr lang="ru-RU" smtClean="0">
              <a:solidFill>
                <a:srgbClr val="FFFF00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80" y="1196752"/>
            <a:ext cx="1940343" cy="1406748"/>
          </a:xfrm>
          <a:prstGeom prst="rect">
            <a:avLst/>
          </a:prstGeom>
          <a:scene3d>
            <a:camera prst="isometricOffAxis2Left"/>
            <a:lightRig rig="threePt" dir="t"/>
          </a:scene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360" y="2936717"/>
            <a:ext cx="1933678" cy="1627629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7798" y="4221088"/>
            <a:ext cx="2115840" cy="1832469"/>
          </a:xfrm>
          <a:prstGeom prst="rect">
            <a:avLst/>
          </a:prstGeom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7283450" cy="777875"/>
          </a:xfrm>
        </p:spPr>
        <p:txBody>
          <a:bodyPr/>
          <a:lstStyle/>
          <a:p>
            <a:r>
              <a:rPr lang="uk-UA" smtClean="0">
                <a:solidFill>
                  <a:srgbClr val="002060"/>
                </a:solidFill>
              </a:rPr>
              <a:t>Структура засідання</a:t>
            </a:r>
            <a:endParaRPr lang="ru-RU" smtClean="0">
              <a:solidFill>
                <a:srgbClr val="00206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67544" y="1052736"/>
          <a:ext cx="8329642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smtClean="0">
                <a:solidFill>
                  <a:srgbClr val="FFFF00"/>
                </a:solidFill>
              </a:rPr>
              <a:t>План проведення педагогічної ради </a:t>
            </a:r>
            <a:endParaRPr lang="ru-RU" sz="3600" b="1" smtClean="0">
              <a:solidFill>
                <a:srgbClr val="FFFF00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</p:nvPr>
        </p:nvGraphicFramePr>
        <p:xfrm>
          <a:off x="107504" y="1628800"/>
          <a:ext cx="878497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/>
          </a:blip>
          <a:stretch>
            <a:fillRect/>
          </a:stretch>
        </p:blipFill>
        <p:spPr>
          <a:xfrm>
            <a:off x="5508104" y="1327038"/>
            <a:ext cx="2880320" cy="24098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isometricOffAxis2Left"/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</TotalTime>
  <Words>728</Words>
  <Application>Microsoft Office PowerPoint</Application>
  <PresentationFormat>Экран (4:3)</PresentationFormat>
  <Paragraphs>81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Franklin Gothic Book</vt:lpstr>
      <vt:lpstr>Wingdings 2</vt:lpstr>
      <vt:lpstr>Calibri</vt:lpstr>
      <vt:lpstr>Times New Roman</vt:lpstr>
      <vt:lpstr>Техническая</vt:lpstr>
      <vt:lpstr>Презентация PowerPoint</vt:lpstr>
      <vt:lpstr>Педагогічна рада -</vt:lpstr>
      <vt:lpstr>Головна мета педагогічної ради - </vt:lpstr>
      <vt:lpstr>Функції </vt:lpstr>
      <vt:lpstr>Функції </vt:lpstr>
      <vt:lpstr>Види </vt:lpstr>
      <vt:lpstr>За формами організації </vt:lpstr>
      <vt:lpstr>Структура засідання</vt:lpstr>
      <vt:lpstr>План проведення педагогічної ради </vt:lpstr>
      <vt:lpstr>Вимоги до організації та проведення педагогічної ради в ДНЗ:</vt:lpstr>
      <vt:lpstr>Презентация PowerPoint</vt:lpstr>
      <vt:lpstr>Презентация PowerPoint</vt:lpstr>
      <vt:lpstr>  Реалізація рішень         </vt:lpstr>
      <vt:lpstr>Форми контролю за рішенням педагогічної ради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Pasha</cp:lastModifiedBy>
  <cp:revision>49</cp:revision>
  <dcterms:created xsi:type="dcterms:W3CDTF">2013-11-15T15:00:23Z</dcterms:created>
  <dcterms:modified xsi:type="dcterms:W3CDTF">2013-12-14T16:21:50Z</dcterms:modified>
</cp:coreProperties>
</file>